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ACECA-BDBA-430B-B99D-DA1DDD8AF8D8}" v="458" dt="2023-01-23T19:14:43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9547" y="-1494316"/>
            <a:ext cx="9144000" cy="2387600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Projet</a:t>
            </a:r>
            <a:r>
              <a:rPr lang="en-US" dirty="0">
                <a:cs typeface="Calibri Light"/>
              </a:rPr>
              <a:t> J: Diophante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548" y="2149924"/>
            <a:ext cx="9144000" cy="44881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-fait par Ryan</a:t>
            </a:r>
          </a:p>
          <a:p>
            <a:r>
              <a:rPr lang="en-US" dirty="0">
                <a:cs typeface="Calibri"/>
              </a:rPr>
              <a:t>-Alexandrie</a:t>
            </a:r>
          </a:p>
          <a:p>
            <a:r>
              <a:rPr lang="en-US" dirty="0">
                <a:cs typeface="Calibri"/>
              </a:rPr>
              <a:t>-</a:t>
            </a:r>
            <a:r>
              <a:rPr lang="en-US" dirty="0" err="1">
                <a:cs typeface="Calibri"/>
              </a:rPr>
              <a:t>Égypte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-née entre –200 et -500</a:t>
            </a:r>
          </a:p>
          <a:p>
            <a:r>
              <a:rPr lang="en-US" dirty="0">
                <a:cs typeface="Calibri"/>
              </a:rPr>
              <a:t>-oeuvre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F817752-DA41-F607-EC42-CD13C9E4C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66" y="26957"/>
            <a:ext cx="2101969" cy="3367896"/>
          </a:xfrm>
          <a:prstGeom prst="rect">
            <a:avLst/>
          </a:prstGeom>
        </p:spPr>
      </p:pic>
      <p:pic>
        <p:nvPicPr>
          <p:cNvPr id="5" name="Picture 5" descr="Map&#10;&#10;Description automatically generated">
            <a:extLst>
              <a:ext uri="{FF2B5EF4-FFF2-40B4-BE49-F238E27FC236}">
                <a16:creationId xmlns:a16="http://schemas.microsoft.com/office/drawing/2014/main" id="{8A506BF1-ACD1-75CA-6EC0-9C6CE34C9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5509" y="1809750"/>
            <a:ext cx="2124075" cy="1714500"/>
          </a:xfrm>
          <a:prstGeom prst="rect">
            <a:avLst/>
          </a:prstGeom>
        </p:spPr>
      </p:pic>
      <p:pic>
        <p:nvPicPr>
          <p:cNvPr id="8" name="Picture 8" descr="Text, letter&#10;&#10;Description automatically generated">
            <a:extLst>
              <a:ext uri="{FF2B5EF4-FFF2-40B4-BE49-F238E27FC236}">
                <a16:creationId xmlns:a16="http://schemas.microsoft.com/office/drawing/2014/main" id="{CCE73480-044C-C938-33BD-1333C40594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1662" y="4022156"/>
            <a:ext cx="180022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C157-B291-422A-D3B2-32B41AC32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F6629-22EE-A009-F1E9-52F401045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839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      X+Y+Z    = 20                 W=11</a:t>
            </a:r>
          </a:p>
          <a:p>
            <a:r>
              <a:rPr lang="en-US" dirty="0">
                <a:cs typeface="Calibri"/>
              </a:rPr>
              <a:t>W+ X+Y         = 22                 Z =9</a:t>
            </a:r>
          </a:p>
          <a:p>
            <a:r>
              <a:rPr lang="en-US" dirty="0">
                <a:cs typeface="Calibri"/>
              </a:rPr>
              <a:t>W+X +     Z    = 24                 Y =7</a:t>
            </a:r>
          </a:p>
          <a:p>
            <a:r>
              <a:rPr lang="en-US" dirty="0">
                <a:cs typeface="Calibri"/>
              </a:rPr>
              <a:t>W+     Y+ Z    = 27                 X =4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#inconnues (variable) 4</a:t>
            </a:r>
          </a:p>
          <a:p>
            <a:r>
              <a:rPr lang="en-US" dirty="0">
                <a:cs typeface="Calibri"/>
              </a:rPr>
              <a:t>#Équations </a:t>
            </a:r>
            <a:r>
              <a:rPr lang="fr-CA" dirty="0">
                <a:cs typeface="Calibri"/>
              </a:rPr>
              <a:t>(différentes</a:t>
            </a:r>
            <a:r>
              <a:rPr lang="en-US" dirty="0">
                <a:cs typeface="Calibri"/>
              </a:rPr>
              <a:t>) 4</a:t>
            </a:r>
          </a:p>
          <a:p>
            <a:r>
              <a:rPr lang="en-US" dirty="0">
                <a:cs typeface="Calibri"/>
              </a:rPr>
              <a:t>__________________________</a:t>
            </a:r>
          </a:p>
          <a:p>
            <a:r>
              <a:rPr lang="en-US" dirty="0">
                <a:cs typeface="Calibri"/>
              </a:rPr>
              <a:t>W3+3Y+3Z =93</a:t>
            </a:r>
          </a:p>
        </p:txBody>
      </p:sp>
    </p:spTree>
    <p:extLst>
      <p:ext uri="{BB962C8B-B14F-4D97-AF65-F5344CB8AC3E}">
        <p14:creationId xmlns:p14="http://schemas.microsoft.com/office/powerpoint/2010/main" val="290654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5D1C3-9DB5-0C7F-4620-155940A69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épilate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78131-514B-78CC-0F18-6FB0F1A5E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Enfance</a:t>
            </a:r>
            <a:r>
              <a:rPr lang="en-US" dirty="0">
                <a:cs typeface="Calibri"/>
              </a:rPr>
              <a:t> 1/6</a:t>
            </a:r>
          </a:p>
          <a:p>
            <a:r>
              <a:rPr lang="en-US" dirty="0">
                <a:cs typeface="Calibri"/>
              </a:rPr>
              <a:t>Ado 1/12</a:t>
            </a:r>
          </a:p>
          <a:p>
            <a:r>
              <a:rPr lang="en-US" dirty="0">
                <a:cs typeface="Calibri"/>
              </a:rPr>
              <a:t>Mariage1/7</a:t>
            </a:r>
          </a:p>
          <a:p>
            <a:r>
              <a:rPr lang="en-US" dirty="0">
                <a:cs typeface="Calibri"/>
              </a:rPr>
              <a:t>Sans fils1/2</a:t>
            </a:r>
          </a:p>
          <a:p>
            <a:r>
              <a:rPr lang="en-US" dirty="0">
                <a:cs typeface="Calibri"/>
              </a:rPr>
              <a:t>Il ne </a:t>
            </a:r>
            <a:r>
              <a:rPr lang="en-US" dirty="0" err="1">
                <a:cs typeface="Calibri"/>
              </a:rPr>
              <a:t>vécu</a:t>
            </a:r>
            <a:r>
              <a:rPr lang="en-US" dirty="0">
                <a:cs typeface="Calibri"/>
              </a:rPr>
              <a:t> 4 </a:t>
            </a:r>
            <a:r>
              <a:rPr lang="en-US" dirty="0" err="1">
                <a:cs typeface="Calibri"/>
              </a:rPr>
              <a:t>ans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déces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 err="1">
                <a:cs typeface="Calibri"/>
              </a:rPr>
              <a:t>Ppcm</a:t>
            </a:r>
          </a:p>
          <a:p>
            <a:r>
              <a:rPr lang="en-US" dirty="0">
                <a:cs typeface="Calibri"/>
              </a:rPr>
              <a:t>Il a </a:t>
            </a:r>
            <a:r>
              <a:rPr lang="en-US" dirty="0" err="1">
                <a:cs typeface="Calibri"/>
              </a:rPr>
              <a:t>vécu</a:t>
            </a:r>
            <a:r>
              <a:rPr lang="en-US" dirty="0">
                <a:cs typeface="Calibri"/>
              </a:rPr>
              <a:t> 84 </a:t>
            </a:r>
          </a:p>
        </p:txBody>
      </p:sp>
    </p:spTree>
    <p:extLst>
      <p:ext uri="{BB962C8B-B14F-4D97-AF65-F5344CB8AC3E}">
        <p14:creationId xmlns:p14="http://schemas.microsoft.com/office/powerpoint/2010/main" val="667684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Projet J: Diophante</vt:lpstr>
      <vt:lpstr>PowerPoint Presentation</vt:lpstr>
      <vt:lpstr>épilate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151</cp:revision>
  <dcterms:created xsi:type="dcterms:W3CDTF">2023-01-23T18:47:48Z</dcterms:created>
  <dcterms:modified xsi:type="dcterms:W3CDTF">2023-01-23T19:15:19Z</dcterms:modified>
</cp:coreProperties>
</file>