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478CD4-1858-4816-9A58-D217CDB80E4F}" v="19" dt="2023-03-29T17:50:36.863"/>
    <p1510:client id="{89C79D4E-3FCC-56E2-6208-E272B66CD4C4}" v="184" dt="2023-03-29T18:12:47.819"/>
    <p1510:client id="{CA0C33C2-12CF-D387-A8FC-2CA988EBBF90}" v="1" dt="2023-03-29T17:51:19.3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lamontagne12 Ryan" userId="S::rlamontagne12@scol.qc.ca::38b7cb25-40ea-42ba-90ff-26bc270d7b1b" providerId="AD" clId="Web-{89C79D4E-3FCC-56E2-6208-E272B66CD4C4}"/>
    <pc:docChg chg="addSld modSld">
      <pc:chgData name="rlamontagne12 Ryan" userId="S::rlamontagne12@scol.qc.ca::38b7cb25-40ea-42ba-90ff-26bc270d7b1b" providerId="AD" clId="Web-{89C79D4E-3FCC-56E2-6208-E272B66CD4C4}" dt="2023-03-29T18:12:47.491" v="188" actId="20577"/>
      <pc:docMkLst>
        <pc:docMk/>
      </pc:docMkLst>
      <pc:sldChg chg="addSp delSp modSp new mod setBg">
        <pc:chgData name="rlamontagne12 Ryan" userId="S::rlamontagne12@scol.qc.ca::38b7cb25-40ea-42ba-90ff-26bc270d7b1b" providerId="AD" clId="Web-{89C79D4E-3FCC-56E2-6208-E272B66CD4C4}" dt="2023-03-29T18:12:47.491" v="188" actId="20577"/>
        <pc:sldMkLst>
          <pc:docMk/>
          <pc:sldMk cId="2195440404" sldId="257"/>
        </pc:sldMkLst>
        <pc:spChg chg="mod">
          <ac:chgData name="rlamontagne12 Ryan" userId="S::rlamontagne12@scol.qc.ca::38b7cb25-40ea-42ba-90ff-26bc270d7b1b" providerId="AD" clId="Web-{89C79D4E-3FCC-56E2-6208-E272B66CD4C4}" dt="2023-03-29T18:12:01.788" v="179" actId="20577"/>
          <ac:spMkLst>
            <pc:docMk/>
            <pc:sldMk cId="2195440404" sldId="257"/>
            <ac:spMk id="2" creationId="{6701BB9F-E034-6AEA-D7DC-011DB7B37C08}"/>
          </ac:spMkLst>
        </pc:spChg>
        <pc:spChg chg="mod">
          <ac:chgData name="rlamontagne12 Ryan" userId="S::rlamontagne12@scol.qc.ca::38b7cb25-40ea-42ba-90ff-26bc270d7b1b" providerId="AD" clId="Web-{89C79D4E-3FCC-56E2-6208-E272B66CD4C4}" dt="2023-03-29T18:12:47.491" v="188" actId="20577"/>
          <ac:spMkLst>
            <pc:docMk/>
            <pc:sldMk cId="2195440404" sldId="257"/>
            <ac:spMk id="3" creationId="{11436316-ED78-76E7-CC78-8FD47D178553}"/>
          </ac:spMkLst>
        </pc:spChg>
        <pc:spChg chg="add del">
          <ac:chgData name="rlamontagne12 Ryan" userId="S::rlamontagne12@scol.qc.ca::38b7cb25-40ea-42ba-90ff-26bc270d7b1b" providerId="AD" clId="Web-{89C79D4E-3FCC-56E2-6208-E272B66CD4C4}" dt="2023-03-29T18:11:54.991" v="173"/>
          <ac:spMkLst>
            <pc:docMk/>
            <pc:sldMk cId="2195440404" sldId="257"/>
            <ac:spMk id="9" creationId="{45D37F4E-DDB4-456B-97E0-9937730A039F}"/>
          </ac:spMkLst>
        </pc:spChg>
        <pc:spChg chg="add del">
          <ac:chgData name="rlamontagne12 Ryan" userId="S::rlamontagne12@scol.qc.ca::38b7cb25-40ea-42ba-90ff-26bc270d7b1b" providerId="AD" clId="Web-{89C79D4E-3FCC-56E2-6208-E272B66CD4C4}" dt="2023-03-29T18:11:54.991" v="173"/>
          <ac:spMkLst>
            <pc:docMk/>
            <pc:sldMk cId="2195440404" sldId="257"/>
            <ac:spMk id="11" creationId="{B2DD41CD-8F47-4F56-AD12-4E2FF7696987}"/>
          </ac:spMkLst>
        </pc:spChg>
        <pc:spChg chg="add">
          <ac:chgData name="rlamontagne12 Ryan" userId="S::rlamontagne12@scol.qc.ca::38b7cb25-40ea-42ba-90ff-26bc270d7b1b" providerId="AD" clId="Web-{89C79D4E-3FCC-56E2-6208-E272B66CD4C4}" dt="2023-03-29T18:11:55.069" v="174"/>
          <ac:spMkLst>
            <pc:docMk/>
            <pc:sldMk cId="2195440404" sldId="257"/>
            <ac:spMk id="13" creationId="{9A0D773F-7A7D-4DBB-9DEA-86BB8B8F4BC8}"/>
          </ac:spMkLst>
        </pc:spChg>
        <pc:spChg chg="add">
          <ac:chgData name="rlamontagne12 Ryan" userId="S::rlamontagne12@scol.qc.ca::38b7cb25-40ea-42ba-90ff-26bc270d7b1b" providerId="AD" clId="Web-{89C79D4E-3FCC-56E2-6208-E272B66CD4C4}" dt="2023-03-29T18:11:55.069" v="174"/>
          <ac:spMkLst>
            <pc:docMk/>
            <pc:sldMk cId="2195440404" sldId="257"/>
            <ac:spMk id="14" creationId="{7FF47CB7-972F-479F-A36D-9E72D26EC8DA}"/>
          </ac:spMkLst>
        </pc:spChg>
        <pc:spChg chg="add">
          <ac:chgData name="rlamontagne12 Ryan" userId="S::rlamontagne12@scol.qc.ca::38b7cb25-40ea-42ba-90ff-26bc270d7b1b" providerId="AD" clId="Web-{89C79D4E-3FCC-56E2-6208-E272B66CD4C4}" dt="2023-03-29T18:11:55.069" v="174"/>
          <ac:spMkLst>
            <pc:docMk/>
            <pc:sldMk cId="2195440404" sldId="257"/>
            <ac:spMk id="15" creationId="{0D153B68-5844-490D-8E67-F616D6D721CA}"/>
          </ac:spMkLst>
        </pc:spChg>
        <pc:picChg chg="add mod">
          <ac:chgData name="rlamontagne12 Ryan" userId="S::rlamontagne12@scol.qc.ca::38b7cb25-40ea-42ba-90ff-26bc270d7b1b" providerId="AD" clId="Web-{89C79D4E-3FCC-56E2-6208-E272B66CD4C4}" dt="2023-03-29T18:11:55.069" v="174"/>
          <ac:picMkLst>
            <pc:docMk/>
            <pc:sldMk cId="2195440404" sldId="257"/>
            <ac:picMk id="4" creationId="{A676F297-EE8B-C10C-2BE8-67BECFE6B928}"/>
          </ac:picMkLst>
        </pc:picChg>
      </pc:sldChg>
      <pc:sldChg chg="modSp new">
        <pc:chgData name="rlamontagne12 Ryan" userId="S::rlamontagne12@scol.qc.ca::38b7cb25-40ea-42ba-90ff-26bc270d7b1b" providerId="AD" clId="Web-{89C79D4E-3FCC-56E2-6208-E272B66CD4C4}" dt="2023-03-29T17:57:04.240" v="4" actId="20577"/>
        <pc:sldMkLst>
          <pc:docMk/>
          <pc:sldMk cId="523618195" sldId="258"/>
        </pc:sldMkLst>
        <pc:spChg chg="mod">
          <ac:chgData name="rlamontagne12 Ryan" userId="S::rlamontagne12@scol.qc.ca::38b7cb25-40ea-42ba-90ff-26bc270d7b1b" providerId="AD" clId="Web-{89C79D4E-3FCC-56E2-6208-E272B66CD4C4}" dt="2023-03-29T17:57:04.240" v="4" actId="20577"/>
          <ac:spMkLst>
            <pc:docMk/>
            <pc:sldMk cId="523618195" sldId="258"/>
            <ac:spMk id="3" creationId="{A904D892-C8B8-1672-C4B9-57B319D37FF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3/29/2023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qZNcRuZd_4" TargetMode="External"/><Relationship Id="rId2" Type="http://schemas.openxmlformats.org/officeDocument/2006/relationships/hyperlink" Target="https://sites.google.com/g.cs-soreltracy.qc.ca/makecode/accueil"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87260"/>
            <a:ext cx="9144000" cy="1467450"/>
          </a:xfrm>
        </p:spPr>
        <p:txBody>
          <a:bodyPr/>
          <a:lstStyle/>
          <a:p>
            <a:r>
              <a:rPr lang="en-US" dirty="0">
                <a:cs typeface="Calibri Light"/>
              </a:rPr>
              <a:t>AQUOPS</a:t>
            </a:r>
            <a:endParaRPr lang="en-US" dirty="0"/>
          </a:p>
        </p:txBody>
      </p:sp>
      <p:sp>
        <p:nvSpPr>
          <p:cNvPr id="3" name="Subtitle 2"/>
          <p:cNvSpPr>
            <a:spLocks noGrp="1"/>
          </p:cNvSpPr>
          <p:nvPr>
            <p:ph type="subTitle" idx="1"/>
          </p:nvPr>
        </p:nvSpPr>
        <p:spPr>
          <a:xfrm>
            <a:off x="1524000" y="2645169"/>
            <a:ext cx="9144000" cy="3877838"/>
          </a:xfrm>
        </p:spPr>
        <p:txBody>
          <a:bodyPr vert="horz" lIns="91440" tIns="45720" rIns="91440" bIns="45720" rtlCol="0" anchor="t">
            <a:normAutofit/>
          </a:bodyPr>
          <a:lstStyle/>
          <a:p>
            <a:r>
              <a:rPr lang="en-US" dirty="0">
                <a:cs typeface="Calibri"/>
              </a:rPr>
              <a:t>109</a:t>
            </a:r>
          </a:p>
          <a:p>
            <a:endParaRPr lang="en-US" dirty="0">
              <a:cs typeface="Calibri"/>
            </a:endParaRP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0">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701BB9F-E034-6AEA-D7DC-011DB7B37C08}"/>
              </a:ext>
            </a:extLst>
          </p:cNvPr>
          <p:cNvSpPr>
            <a:spLocks noGrp="1"/>
          </p:cNvSpPr>
          <p:nvPr>
            <p:ph type="title"/>
          </p:nvPr>
        </p:nvSpPr>
        <p:spPr>
          <a:xfrm>
            <a:off x="1137034" y="609597"/>
            <a:ext cx="9392421" cy="1330841"/>
          </a:xfrm>
        </p:spPr>
        <p:txBody>
          <a:bodyPr>
            <a:normAutofit/>
          </a:bodyPr>
          <a:lstStyle/>
          <a:p>
            <a:r>
              <a:rPr lang="en-US" dirty="0">
                <a:cs typeface="Calibri Light"/>
              </a:rPr>
              <a:t>AQUOPS</a:t>
            </a:r>
            <a:endParaRPr lang="en-US" dirty="0"/>
          </a:p>
        </p:txBody>
      </p:sp>
      <p:sp>
        <p:nvSpPr>
          <p:cNvPr id="3" name="Content Placeholder 2">
            <a:extLst>
              <a:ext uri="{FF2B5EF4-FFF2-40B4-BE49-F238E27FC236}">
                <a16:creationId xmlns:a16="http://schemas.microsoft.com/office/drawing/2014/main" id="{11436316-ED78-76E7-CC78-8FD47D178553}"/>
              </a:ext>
            </a:extLst>
          </p:cNvPr>
          <p:cNvSpPr>
            <a:spLocks noGrp="1"/>
          </p:cNvSpPr>
          <p:nvPr>
            <p:ph idx="1"/>
          </p:nvPr>
        </p:nvSpPr>
        <p:spPr>
          <a:xfrm>
            <a:off x="58733" y="1652023"/>
            <a:ext cx="6655493" cy="5254866"/>
          </a:xfrm>
        </p:spPr>
        <p:txBody>
          <a:bodyPr vert="horz" lIns="91440" tIns="45720" rIns="91440" bIns="45720" rtlCol="0" anchor="t">
            <a:noAutofit/>
          </a:bodyPr>
          <a:lstStyle/>
          <a:p>
            <a:r>
              <a:rPr lang="fr-CA" sz="1400" dirty="0">
                <a:cs typeface="Calibri"/>
              </a:rPr>
              <a:t>Nom: Steve Morissette, </a:t>
            </a:r>
            <a:r>
              <a:rPr lang="fr-CA" sz="1400" dirty="0" err="1">
                <a:cs typeface="Calibri"/>
              </a:rPr>
              <a:t>André-Anne</a:t>
            </a:r>
            <a:r>
              <a:rPr lang="fr-CA" sz="1400" dirty="0">
                <a:cs typeface="Calibri"/>
              </a:rPr>
              <a:t> Viens, </a:t>
            </a:r>
            <a:r>
              <a:rPr lang="fr-CA" sz="1400" dirty="0" err="1">
                <a:cs typeface="Calibri"/>
              </a:rPr>
              <a:t>Jeans-François</a:t>
            </a:r>
            <a:r>
              <a:rPr lang="fr-CA" sz="1400" dirty="0">
                <a:cs typeface="Calibri"/>
              </a:rPr>
              <a:t> </a:t>
            </a:r>
            <a:r>
              <a:rPr lang="fr-CA" sz="1400" dirty="0" err="1">
                <a:cs typeface="Calibri"/>
              </a:rPr>
              <a:t>Jutras</a:t>
            </a:r>
            <a:r>
              <a:rPr lang="fr-CA" sz="1400" dirty="0">
                <a:cs typeface="Calibri"/>
              </a:rPr>
              <a:t>.</a:t>
            </a:r>
          </a:p>
          <a:p>
            <a:r>
              <a:rPr lang="fr-CA" sz="1400" cap="all" dirty="0">
                <a:cs typeface="Calibri"/>
              </a:rPr>
              <a:t>DESCRIPTIF: </a:t>
            </a:r>
            <a:r>
              <a:rPr lang="fr-CA" sz="1400" dirty="0">
                <a:cs typeface="Calibri"/>
              </a:rPr>
              <a:t>Créez, dans une ambiance ludique, décontractée et grâce à un modelage en direct et pas à pas, vos premiers jeux sur la plateforme </a:t>
            </a:r>
            <a:r>
              <a:rPr lang="fr-CA" sz="1400" err="1">
                <a:cs typeface="Calibri"/>
              </a:rPr>
              <a:t>MakeCode</a:t>
            </a:r>
            <a:r>
              <a:rPr lang="fr-CA" sz="1400" dirty="0">
                <a:cs typeface="Calibri"/>
              </a:rPr>
              <a:t> Arcade. Un tout-compris, de la conception au produit fini. Partagez vos jeux et initiez-vous à cet univers sans limite où l’apprentissage de la programmation rejoint la créativité et le dépassement! Cet atelier s'adresse à quiconque s'intéresse à apprendre les bases de la programmation par blocs (aucune expérience n'est requise pour participer). Au terme de cette journée thématique, chaque participant aura en sa possession des idées d'activités, de la documentation et des tutoriels vidéo prêts à être utilisés avec les élèves. Expérimenter quelques jeux créés avec </a:t>
            </a:r>
            <a:r>
              <a:rPr lang="fr-CA" sz="1400" err="1">
                <a:cs typeface="Calibri"/>
              </a:rPr>
              <a:t>MakeCode</a:t>
            </a:r>
            <a:r>
              <a:rPr lang="fr-CA" sz="1400" dirty="0">
                <a:cs typeface="Calibri"/>
              </a:rPr>
              <a:t> Arcade; Découvrez cet environnement de création; Comprenez les bases de la programmation par blocs à l’aide de tutoriels pas-à-pas; Réaliser vos premiers jeux de manière guidée avec les animateurs;  Partager vos jeux en les mettant en ligne; Expérimenter de façon plus autonome certains des tutoriels pour apprendre à programmer différents types de jeux; Apprenez  à créer un devoir de type </a:t>
            </a:r>
            <a:r>
              <a:rPr lang="fr-CA" sz="1400" err="1">
                <a:cs typeface="Calibri"/>
              </a:rPr>
              <a:t>MakeCode</a:t>
            </a:r>
            <a:r>
              <a:rPr lang="fr-CA" sz="1400" dirty="0">
                <a:cs typeface="Calibri"/>
              </a:rPr>
              <a:t> dans Teams; Découvrez d’autres astuces et fonctionnalités de </a:t>
            </a:r>
            <a:r>
              <a:rPr lang="fr-CA" sz="1400" err="1">
                <a:cs typeface="Calibri"/>
              </a:rPr>
              <a:t>MakeCode</a:t>
            </a:r>
            <a:r>
              <a:rPr lang="fr-CA" sz="1400" dirty="0">
                <a:cs typeface="Calibri"/>
              </a:rPr>
              <a:t>.</a:t>
            </a:r>
            <a:endParaRPr lang="fr-CA" sz="1400" dirty="0">
              <a:ea typeface="+mn-lt"/>
              <a:cs typeface="+mn-lt"/>
            </a:endParaRPr>
          </a:p>
          <a:p>
            <a:r>
              <a:rPr lang="fr-CA" sz="1400" dirty="0">
                <a:cs typeface="Calibri"/>
              </a:rPr>
              <a:t>Liens:</a:t>
            </a:r>
            <a:r>
              <a:rPr lang="fr-CA" sz="1400" dirty="0">
                <a:ea typeface="+mn-lt"/>
                <a:cs typeface="+mn-lt"/>
                <a:hlinkClick r:id="rId2"/>
              </a:rPr>
              <a:t>https://sites.google.com/g.cs- </a:t>
            </a:r>
            <a:endParaRPr lang="fr-CA" sz="1400" dirty="0">
              <a:cs typeface="Calibri"/>
            </a:endParaRPr>
          </a:p>
          <a:p>
            <a:r>
              <a:rPr lang="fr-CA" sz="1400" dirty="0">
                <a:ea typeface="+mn-lt"/>
                <a:cs typeface="+mn-lt"/>
                <a:hlinkClick r:id="rId2"/>
              </a:rPr>
              <a:t>soreltracy.qc.ca/makecode/accueil</a:t>
            </a:r>
            <a:endParaRPr lang="fr-CA" sz="1400" dirty="0">
              <a:ea typeface="+mn-lt"/>
              <a:cs typeface="+mn-lt"/>
            </a:endParaRPr>
          </a:p>
          <a:p>
            <a:r>
              <a:rPr lang="fr-CA" sz="1400" dirty="0">
                <a:ea typeface="+mn-lt"/>
                <a:cs typeface="+mn-lt"/>
              </a:rPr>
              <a:t> Photo/Vidéo : </a:t>
            </a:r>
            <a:r>
              <a:rPr lang="fr-CA" sz="1400" dirty="0">
                <a:ea typeface="+mn-lt"/>
                <a:cs typeface="+mn-lt"/>
                <a:hlinkClick r:id="rId3"/>
              </a:rPr>
              <a:t>https://youtu.be/-qZNcRuZd_4</a:t>
            </a:r>
            <a:endParaRPr lang="fr-CA" sz="1400" dirty="0">
              <a:ea typeface="+mn-lt"/>
              <a:cs typeface="+mn-lt"/>
            </a:endParaRPr>
          </a:p>
          <a:p>
            <a:r>
              <a:rPr lang="fr-CA" sz="1400" dirty="0">
                <a:cs typeface="Calibri" panose="020F0502020204030204"/>
              </a:rPr>
              <a:t>Appréciation: sa à l'aire vraiment cool mais j'en ai jamais fait mais je pense être bon.</a:t>
            </a:r>
          </a:p>
          <a:p>
            <a:endParaRPr lang="fr-CA" dirty="0">
              <a:cs typeface="Calibri" panose="020F0502020204030204"/>
            </a:endParaRPr>
          </a:p>
          <a:p>
            <a:endParaRPr lang="fr-CA" dirty="0">
              <a:cs typeface="Calibri" panose="020F0502020204030204"/>
            </a:endParaRPr>
          </a:p>
        </p:txBody>
      </p:sp>
      <p:pic>
        <p:nvPicPr>
          <p:cNvPr id="4" name="Picture 4" descr="Graphical user interface, application&#10;&#10;Description automatically generated">
            <a:extLst>
              <a:ext uri="{FF2B5EF4-FFF2-40B4-BE49-F238E27FC236}">
                <a16:creationId xmlns:a16="http://schemas.microsoft.com/office/drawing/2014/main" id="{A676F297-EE8B-C10C-2BE8-67BECFE6B928}"/>
              </a:ext>
            </a:extLst>
          </p:cNvPr>
          <p:cNvPicPr>
            <a:picLocks noChangeAspect="1"/>
          </p:cNvPicPr>
          <p:nvPr/>
        </p:nvPicPr>
        <p:blipFill>
          <a:blip r:embed="rId4"/>
          <a:stretch>
            <a:fillRect/>
          </a:stretch>
        </p:blipFill>
        <p:spPr>
          <a:xfrm>
            <a:off x="6719367" y="2698148"/>
            <a:ext cx="4788505" cy="2729447"/>
          </a:xfrm>
          <a:prstGeom prst="rect">
            <a:avLst/>
          </a:prstGeom>
        </p:spPr>
      </p:pic>
      <p:sp>
        <p:nvSpPr>
          <p:cNvPr id="13" name="Freeform: Shape 12">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195440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93DE0-BD55-2E77-D6B5-3835EACFD32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904D892-C8B8-1672-C4B9-57B319D37FFF}"/>
              </a:ext>
            </a:extLst>
          </p:cNvPr>
          <p:cNvSpPr>
            <a:spLocks noGrp="1"/>
          </p:cNvSpPr>
          <p:nvPr>
            <p:ph idx="1"/>
          </p:nvPr>
        </p:nvSpPr>
        <p:spPr/>
        <p:txBody>
          <a:bodyPr vert="horz" lIns="91440" tIns="45720" rIns="91440" bIns="45720" rtlCol="0" anchor="t">
            <a:normAutofit fontScale="77500" lnSpcReduction="20000"/>
          </a:bodyPr>
          <a:lstStyle/>
          <a:p>
            <a:r>
              <a:rPr lang="en-US" cap="all" dirty="0">
                <a:ea typeface="+mn-lt"/>
                <a:cs typeface="+mn-lt"/>
              </a:rPr>
              <a:t>DESCRIPTIF</a:t>
            </a:r>
            <a:endParaRPr lang="en-US" dirty="0">
              <a:cs typeface="Calibri" panose="020F0502020204030204"/>
            </a:endParaRPr>
          </a:p>
          <a:p>
            <a:pPr algn="just"/>
            <a:r>
              <a:rPr lang="en-US" dirty="0" err="1">
                <a:ea typeface="+mn-lt"/>
                <a:cs typeface="+mn-lt"/>
              </a:rPr>
              <a:t>Créez</a:t>
            </a:r>
            <a:r>
              <a:rPr lang="en-US" dirty="0">
                <a:ea typeface="+mn-lt"/>
                <a:cs typeface="+mn-lt"/>
              </a:rPr>
              <a:t>, dans </a:t>
            </a:r>
            <a:r>
              <a:rPr lang="en-US" dirty="0" err="1">
                <a:ea typeface="+mn-lt"/>
                <a:cs typeface="+mn-lt"/>
              </a:rPr>
              <a:t>une</a:t>
            </a:r>
            <a:r>
              <a:rPr lang="en-US" dirty="0">
                <a:ea typeface="+mn-lt"/>
                <a:cs typeface="+mn-lt"/>
              </a:rPr>
              <a:t> ambiance </a:t>
            </a:r>
            <a:r>
              <a:rPr lang="en-US" dirty="0" err="1">
                <a:ea typeface="+mn-lt"/>
                <a:cs typeface="+mn-lt"/>
              </a:rPr>
              <a:t>ludique</a:t>
            </a:r>
            <a:r>
              <a:rPr lang="en-US" dirty="0">
                <a:ea typeface="+mn-lt"/>
                <a:cs typeface="+mn-lt"/>
              </a:rPr>
              <a:t>, </a:t>
            </a:r>
            <a:r>
              <a:rPr lang="en-US" dirty="0" err="1">
                <a:ea typeface="+mn-lt"/>
                <a:cs typeface="+mn-lt"/>
              </a:rPr>
              <a:t>décontractée</a:t>
            </a:r>
            <a:r>
              <a:rPr lang="en-US" dirty="0">
                <a:ea typeface="+mn-lt"/>
                <a:cs typeface="+mn-lt"/>
              </a:rPr>
              <a:t> et grâce à un </a:t>
            </a:r>
            <a:r>
              <a:rPr lang="en-US" dirty="0" err="1">
                <a:ea typeface="+mn-lt"/>
                <a:cs typeface="+mn-lt"/>
              </a:rPr>
              <a:t>modelage</a:t>
            </a:r>
            <a:r>
              <a:rPr lang="en-US" dirty="0">
                <a:ea typeface="+mn-lt"/>
                <a:cs typeface="+mn-lt"/>
              </a:rPr>
              <a:t> </a:t>
            </a:r>
            <a:r>
              <a:rPr lang="en-US" dirty="0" err="1">
                <a:ea typeface="+mn-lt"/>
                <a:cs typeface="+mn-lt"/>
              </a:rPr>
              <a:t>en</a:t>
            </a:r>
            <a:r>
              <a:rPr lang="en-US" dirty="0">
                <a:ea typeface="+mn-lt"/>
                <a:cs typeface="+mn-lt"/>
              </a:rPr>
              <a:t> direct et pas à pas, </a:t>
            </a:r>
            <a:r>
              <a:rPr lang="en-US" dirty="0" err="1">
                <a:ea typeface="+mn-lt"/>
                <a:cs typeface="+mn-lt"/>
              </a:rPr>
              <a:t>vos</a:t>
            </a:r>
            <a:r>
              <a:rPr lang="en-US" dirty="0">
                <a:ea typeface="+mn-lt"/>
                <a:cs typeface="+mn-lt"/>
              </a:rPr>
              <a:t> premiers jeux sur la </a:t>
            </a:r>
            <a:r>
              <a:rPr lang="en-US" dirty="0" err="1">
                <a:ea typeface="+mn-lt"/>
                <a:cs typeface="+mn-lt"/>
              </a:rPr>
              <a:t>plateforme</a:t>
            </a:r>
            <a:r>
              <a:rPr lang="en-US" dirty="0">
                <a:ea typeface="+mn-lt"/>
                <a:cs typeface="+mn-lt"/>
              </a:rPr>
              <a:t> </a:t>
            </a:r>
            <a:r>
              <a:rPr lang="en-US" dirty="0" err="1">
                <a:ea typeface="+mn-lt"/>
                <a:cs typeface="+mn-lt"/>
              </a:rPr>
              <a:t>MakeCode</a:t>
            </a:r>
            <a:r>
              <a:rPr lang="en-US" dirty="0">
                <a:ea typeface="+mn-lt"/>
                <a:cs typeface="+mn-lt"/>
              </a:rPr>
              <a:t> Arcade. Un tout-</a:t>
            </a:r>
            <a:r>
              <a:rPr lang="en-US" dirty="0" err="1">
                <a:ea typeface="+mn-lt"/>
                <a:cs typeface="+mn-lt"/>
              </a:rPr>
              <a:t>compris</a:t>
            </a:r>
            <a:r>
              <a:rPr lang="en-US" dirty="0">
                <a:ea typeface="+mn-lt"/>
                <a:cs typeface="+mn-lt"/>
              </a:rPr>
              <a:t>, de la conception au </a:t>
            </a:r>
            <a:r>
              <a:rPr lang="en-US" dirty="0" err="1">
                <a:ea typeface="+mn-lt"/>
                <a:cs typeface="+mn-lt"/>
              </a:rPr>
              <a:t>produit</a:t>
            </a:r>
            <a:r>
              <a:rPr lang="en-US" dirty="0">
                <a:ea typeface="+mn-lt"/>
                <a:cs typeface="+mn-lt"/>
              </a:rPr>
              <a:t> </a:t>
            </a:r>
            <a:r>
              <a:rPr lang="en-US" dirty="0" err="1">
                <a:ea typeface="+mn-lt"/>
                <a:cs typeface="+mn-lt"/>
              </a:rPr>
              <a:t>fini</a:t>
            </a:r>
            <a:r>
              <a:rPr lang="en-US" dirty="0">
                <a:ea typeface="+mn-lt"/>
                <a:cs typeface="+mn-lt"/>
              </a:rPr>
              <a:t>. </a:t>
            </a:r>
            <a:r>
              <a:rPr lang="en-US" dirty="0" err="1">
                <a:ea typeface="+mn-lt"/>
                <a:cs typeface="+mn-lt"/>
              </a:rPr>
              <a:t>Partagez</a:t>
            </a:r>
            <a:r>
              <a:rPr lang="en-US" dirty="0">
                <a:ea typeface="+mn-lt"/>
                <a:cs typeface="+mn-lt"/>
              </a:rPr>
              <a:t> </a:t>
            </a:r>
            <a:r>
              <a:rPr lang="en-US" dirty="0" err="1">
                <a:ea typeface="+mn-lt"/>
                <a:cs typeface="+mn-lt"/>
              </a:rPr>
              <a:t>vos</a:t>
            </a:r>
            <a:r>
              <a:rPr lang="en-US" dirty="0">
                <a:ea typeface="+mn-lt"/>
                <a:cs typeface="+mn-lt"/>
              </a:rPr>
              <a:t> jeux et </a:t>
            </a:r>
            <a:r>
              <a:rPr lang="en-US" dirty="0" err="1">
                <a:ea typeface="+mn-lt"/>
                <a:cs typeface="+mn-lt"/>
              </a:rPr>
              <a:t>initiez-vous</a:t>
            </a:r>
            <a:r>
              <a:rPr lang="en-US" dirty="0">
                <a:ea typeface="+mn-lt"/>
                <a:cs typeface="+mn-lt"/>
              </a:rPr>
              <a:t> à </a:t>
            </a:r>
            <a:r>
              <a:rPr lang="en-US" dirty="0" err="1">
                <a:ea typeface="+mn-lt"/>
                <a:cs typeface="+mn-lt"/>
              </a:rPr>
              <a:t>cet</a:t>
            </a:r>
            <a:r>
              <a:rPr lang="en-US" dirty="0">
                <a:ea typeface="+mn-lt"/>
                <a:cs typeface="+mn-lt"/>
              </a:rPr>
              <a:t> </a:t>
            </a:r>
            <a:r>
              <a:rPr lang="en-US" dirty="0" err="1">
                <a:ea typeface="+mn-lt"/>
                <a:cs typeface="+mn-lt"/>
              </a:rPr>
              <a:t>univers</a:t>
            </a:r>
            <a:r>
              <a:rPr lang="en-US" dirty="0">
                <a:ea typeface="+mn-lt"/>
                <a:cs typeface="+mn-lt"/>
              </a:rPr>
              <a:t> sans </a:t>
            </a:r>
            <a:r>
              <a:rPr lang="en-US" dirty="0" err="1">
                <a:ea typeface="+mn-lt"/>
                <a:cs typeface="+mn-lt"/>
              </a:rPr>
              <a:t>limite</a:t>
            </a:r>
            <a:r>
              <a:rPr lang="en-US" dirty="0">
                <a:ea typeface="+mn-lt"/>
                <a:cs typeface="+mn-lt"/>
              </a:rPr>
              <a:t> </a:t>
            </a:r>
            <a:r>
              <a:rPr lang="en-US" dirty="0" err="1">
                <a:ea typeface="+mn-lt"/>
                <a:cs typeface="+mn-lt"/>
              </a:rPr>
              <a:t>où</a:t>
            </a:r>
            <a:r>
              <a:rPr lang="en-US" dirty="0">
                <a:ea typeface="+mn-lt"/>
                <a:cs typeface="+mn-lt"/>
              </a:rPr>
              <a:t> </a:t>
            </a:r>
            <a:r>
              <a:rPr lang="en-US" dirty="0" err="1">
                <a:ea typeface="+mn-lt"/>
                <a:cs typeface="+mn-lt"/>
              </a:rPr>
              <a:t>l’apprentissage</a:t>
            </a:r>
            <a:r>
              <a:rPr lang="en-US" dirty="0">
                <a:ea typeface="+mn-lt"/>
                <a:cs typeface="+mn-lt"/>
              </a:rPr>
              <a:t> de la </a:t>
            </a:r>
            <a:r>
              <a:rPr lang="en-US" dirty="0" err="1">
                <a:ea typeface="+mn-lt"/>
                <a:cs typeface="+mn-lt"/>
              </a:rPr>
              <a:t>programmation</a:t>
            </a:r>
            <a:r>
              <a:rPr lang="en-US" dirty="0">
                <a:ea typeface="+mn-lt"/>
                <a:cs typeface="+mn-lt"/>
              </a:rPr>
              <a:t> rejoint la </a:t>
            </a:r>
            <a:r>
              <a:rPr lang="en-US" dirty="0" err="1">
                <a:ea typeface="+mn-lt"/>
                <a:cs typeface="+mn-lt"/>
              </a:rPr>
              <a:t>créativité</a:t>
            </a:r>
            <a:r>
              <a:rPr lang="en-US" dirty="0">
                <a:ea typeface="+mn-lt"/>
                <a:cs typeface="+mn-lt"/>
              </a:rPr>
              <a:t> et le </a:t>
            </a:r>
            <a:r>
              <a:rPr lang="en-US" dirty="0" err="1">
                <a:ea typeface="+mn-lt"/>
                <a:cs typeface="+mn-lt"/>
              </a:rPr>
              <a:t>dépassement</a:t>
            </a:r>
            <a:r>
              <a:rPr lang="en-US" dirty="0">
                <a:ea typeface="+mn-lt"/>
                <a:cs typeface="+mn-lt"/>
              </a:rPr>
              <a:t>! </a:t>
            </a:r>
            <a:r>
              <a:rPr lang="en-US" dirty="0" err="1">
                <a:ea typeface="+mn-lt"/>
                <a:cs typeface="+mn-lt"/>
              </a:rPr>
              <a:t>Cet</a:t>
            </a:r>
            <a:r>
              <a:rPr lang="en-US" dirty="0">
                <a:ea typeface="+mn-lt"/>
                <a:cs typeface="+mn-lt"/>
              </a:rPr>
              <a:t> atelier </a:t>
            </a:r>
            <a:r>
              <a:rPr lang="en-US" dirty="0" err="1">
                <a:ea typeface="+mn-lt"/>
                <a:cs typeface="+mn-lt"/>
              </a:rPr>
              <a:t>s'adresse</a:t>
            </a:r>
            <a:r>
              <a:rPr lang="en-US" dirty="0">
                <a:ea typeface="+mn-lt"/>
                <a:cs typeface="+mn-lt"/>
              </a:rPr>
              <a:t> à </a:t>
            </a:r>
            <a:r>
              <a:rPr lang="en-US" dirty="0" err="1">
                <a:ea typeface="+mn-lt"/>
                <a:cs typeface="+mn-lt"/>
              </a:rPr>
              <a:t>quiconque</a:t>
            </a:r>
            <a:r>
              <a:rPr lang="en-US" dirty="0">
                <a:ea typeface="+mn-lt"/>
                <a:cs typeface="+mn-lt"/>
              </a:rPr>
              <a:t> </a:t>
            </a:r>
            <a:r>
              <a:rPr lang="en-US" dirty="0" err="1">
                <a:ea typeface="+mn-lt"/>
                <a:cs typeface="+mn-lt"/>
              </a:rPr>
              <a:t>s'intéresse</a:t>
            </a:r>
            <a:r>
              <a:rPr lang="en-US" dirty="0">
                <a:ea typeface="+mn-lt"/>
                <a:cs typeface="+mn-lt"/>
              </a:rPr>
              <a:t> à </a:t>
            </a:r>
            <a:r>
              <a:rPr lang="en-US" dirty="0" err="1">
                <a:ea typeface="+mn-lt"/>
                <a:cs typeface="+mn-lt"/>
              </a:rPr>
              <a:t>apprendre</a:t>
            </a:r>
            <a:r>
              <a:rPr lang="en-US" dirty="0">
                <a:ea typeface="+mn-lt"/>
                <a:cs typeface="+mn-lt"/>
              </a:rPr>
              <a:t> les bases de la </a:t>
            </a:r>
            <a:r>
              <a:rPr lang="en-US" dirty="0" err="1">
                <a:ea typeface="+mn-lt"/>
                <a:cs typeface="+mn-lt"/>
              </a:rPr>
              <a:t>programmation</a:t>
            </a:r>
            <a:r>
              <a:rPr lang="en-US" dirty="0">
                <a:ea typeface="+mn-lt"/>
                <a:cs typeface="+mn-lt"/>
              </a:rPr>
              <a:t> par blocs (</a:t>
            </a:r>
            <a:r>
              <a:rPr lang="en-US" dirty="0" err="1">
                <a:ea typeface="+mn-lt"/>
                <a:cs typeface="+mn-lt"/>
              </a:rPr>
              <a:t>aucune</a:t>
            </a:r>
            <a:r>
              <a:rPr lang="en-US" dirty="0">
                <a:ea typeface="+mn-lt"/>
                <a:cs typeface="+mn-lt"/>
              </a:rPr>
              <a:t> </a:t>
            </a:r>
            <a:r>
              <a:rPr lang="en-US" dirty="0" err="1">
                <a:ea typeface="+mn-lt"/>
                <a:cs typeface="+mn-lt"/>
              </a:rPr>
              <a:t>expérience</a:t>
            </a:r>
            <a:r>
              <a:rPr lang="en-US" dirty="0">
                <a:ea typeface="+mn-lt"/>
                <a:cs typeface="+mn-lt"/>
              </a:rPr>
              <a:t> </a:t>
            </a:r>
            <a:r>
              <a:rPr lang="en-US" dirty="0" err="1">
                <a:ea typeface="+mn-lt"/>
                <a:cs typeface="+mn-lt"/>
              </a:rPr>
              <a:t>n'est</a:t>
            </a:r>
            <a:r>
              <a:rPr lang="en-US" dirty="0">
                <a:ea typeface="+mn-lt"/>
                <a:cs typeface="+mn-lt"/>
              </a:rPr>
              <a:t> </a:t>
            </a:r>
            <a:r>
              <a:rPr lang="en-US" dirty="0" err="1">
                <a:ea typeface="+mn-lt"/>
                <a:cs typeface="+mn-lt"/>
              </a:rPr>
              <a:t>requise</a:t>
            </a:r>
            <a:r>
              <a:rPr lang="en-US" dirty="0">
                <a:ea typeface="+mn-lt"/>
                <a:cs typeface="+mn-lt"/>
              </a:rPr>
              <a:t> pour </a:t>
            </a:r>
            <a:r>
              <a:rPr lang="en-US" dirty="0" err="1">
                <a:ea typeface="+mn-lt"/>
                <a:cs typeface="+mn-lt"/>
              </a:rPr>
              <a:t>participer</a:t>
            </a:r>
            <a:r>
              <a:rPr lang="en-US" dirty="0">
                <a:ea typeface="+mn-lt"/>
                <a:cs typeface="+mn-lt"/>
              </a:rPr>
              <a:t>). Au </a:t>
            </a:r>
            <a:r>
              <a:rPr lang="en-US" dirty="0" err="1">
                <a:ea typeface="+mn-lt"/>
                <a:cs typeface="+mn-lt"/>
              </a:rPr>
              <a:t>terme</a:t>
            </a:r>
            <a:r>
              <a:rPr lang="en-US" dirty="0">
                <a:ea typeface="+mn-lt"/>
                <a:cs typeface="+mn-lt"/>
              </a:rPr>
              <a:t> de </a:t>
            </a:r>
            <a:r>
              <a:rPr lang="en-US" dirty="0" err="1">
                <a:ea typeface="+mn-lt"/>
                <a:cs typeface="+mn-lt"/>
              </a:rPr>
              <a:t>cette</a:t>
            </a:r>
            <a:r>
              <a:rPr lang="en-US" dirty="0">
                <a:ea typeface="+mn-lt"/>
                <a:cs typeface="+mn-lt"/>
              </a:rPr>
              <a:t> </a:t>
            </a:r>
            <a:r>
              <a:rPr lang="en-US" dirty="0" err="1">
                <a:ea typeface="+mn-lt"/>
                <a:cs typeface="+mn-lt"/>
              </a:rPr>
              <a:t>journée</a:t>
            </a:r>
            <a:r>
              <a:rPr lang="en-US" dirty="0">
                <a:ea typeface="+mn-lt"/>
                <a:cs typeface="+mn-lt"/>
              </a:rPr>
              <a:t> </a:t>
            </a:r>
            <a:r>
              <a:rPr lang="en-US" dirty="0" err="1">
                <a:ea typeface="+mn-lt"/>
                <a:cs typeface="+mn-lt"/>
              </a:rPr>
              <a:t>thématique</a:t>
            </a:r>
            <a:r>
              <a:rPr lang="en-US" dirty="0">
                <a:ea typeface="+mn-lt"/>
                <a:cs typeface="+mn-lt"/>
              </a:rPr>
              <a:t>, </a:t>
            </a:r>
            <a:r>
              <a:rPr lang="en-US" dirty="0" err="1">
                <a:ea typeface="+mn-lt"/>
                <a:cs typeface="+mn-lt"/>
              </a:rPr>
              <a:t>chaque</a:t>
            </a:r>
            <a:r>
              <a:rPr lang="en-US" dirty="0">
                <a:ea typeface="+mn-lt"/>
                <a:cs typeface="+mn-lt"/>
              </a:rPr>
              <a:t> participant aura </a:t>
            </a:r>
            <a:r>
              <a:rPr lang="en-US" dirty="0" err="1">
                <a:ea typeface="+mn-lt"/>
                <a:cs typeface="+mn-lt"/>
              </a:rPr>
              <a:t>en</a:t>
            </a:r>
            <a:r>
              <a:rPr lang="en-US" dirty="0">
                <a:ea typeface="+mn-lt"/>
                <a:cs typeface="+mn-lt"/>
              </a:rPr>
              <a:t> </a:t>
            </a:r>
            <a:r>
              <a:rPr lang="en-US" dirty="0" err="1">
                <a:ea typeface="+mn-lt"/>
                <a:cs typeface="+mn-lt"/>
              </a:rPr>
              <a:t>sa</a:t>
            </a:r>
            <a:r>
              <a:rPr lang="en-US" dirty="0">
                <a:ea typeface="+mn-lt"/>
                <a:cs typeface="+mn-lt"/>
              </a:rPr>
              <a:t> possession des </a:t>
            </a:r>
            <a:r>
              <a:rPr lang="en-US" dirty="0" err="1">
                <a:ea typeface="+mn-lt"/>
                <a:cs typeface="+mn-lt"/>
              </a:rPr>
              <a:t>idées</a:t>
            </a:r>
            <a:r>
              <a:rPr lang="en-US" dirty="0">
                <a:ea typeface="+mn-lt"/>
                <a:cs typeface="+mn-lt"/>
              </a:rPr>
              <a:t> </a:t>
            </a:r>
            <a:r>
              <a:rPr lang="en-US" dirty="0" err="1">
                <a:ea typeface="+mn-lt"/>
                <a:cs typeface="+mn-lt"/>
              </a:rPr>
              <a:t>d'activités</a:t>
            </a:r>
            <a:r>
              <a:rPr lang="en-US" dirty="0">
                <a:ea typeface="+mn-lt"/>
                <a:cs typeface="+mn-lt"/>
              </a:rPr>
              <a:t>, de la documentation et des </a:t>
            </a:r>
            <a:r>
              <a:rPr lang="en-US" dirty="0" err="1">
                <a:ea typeface="+mn-lt"/>
                <a:cs typeface="+mn-lt"/>
              </a:rPr>
              <a:t>tutoriels</a:t>
            </a:r>
            <a:r>
              <a:rPr lang="en-US" dirty="0">
                <a:ea typeface="+mn-lt"/>
                <a:cs typeface="+mn-lt"/>
              </a:rPr>
              <a:t> </a:t>
            </a:r>
            <a:r>
              <a:rPr lang="en-US" dirty="0" err="1">
                <a:ea typeface="+mn-lt"/>
                <a:cs typeface="+mn-lt"/>
              </a:rPr>
              <a:t>vidéo</a:t>
            </a:r>
            <a:r>
              <a:rPr lang="en-US" dirty="0">
                <a:ea typeface="+mn-lt"/>
                <a:cs typeface="+mn-lt"/>
              </a:rPr>
              <a:t> </a:t>
            </a:r>
            <a:r>
              <a:rPr lang="en-US" dirty="0" err="1">
                <a:ea typeface="+mn-lt"/>
                <a:cs typeface="+mn-lt"/>
              </a:rPr>
              <a:t>prêts</a:t>
            </a:r>
            <a:r>
              <a:rPr lang="en-US" dirty="0">
                <a:ea typeface="+mn-lt"/>
                <a:cs typeface="+mn-lt"/>
              </a:rPr>
              <a:t> à </a:t>
            </a:r>
            <a:r>
              <a:rPr lang="en-US" dirty="0" err="1">
                <a:ea typeface="+mn-lt"/>
                <a:cs typeface="+mn-lt"/>
              </a:rPr>
              <a:t>être</a:t>
            </a:r>
            <a:r>
              <a:rPr lang="en-US" dirty="0">
                <a:ea typeface="+mn-lt"/>
                <a:cs typeface="+mn-lt"/>
              </a:rPr>
              <a:t> </a:t>
            </a:r>
            <a:r>
              <a:rPr lang="en-US" dirty="0" err="1">
                <a:ea typeface="+mn-lt"/>
                <a:cs typeface="+mn-lt"/>
              </a:rPr>
              <a:t>utilisés</a:t>
            </a:r>
            <a:r>
              <a:rPr lang="en-US" dirty="0">
                <a:ea typeface="+mn-lt"/>
                <a:cs typeface="+mn-lt"/>
              </a:rPr>
              <a:t> avec les </a:t>
            </a:r>
            <a:r>
              <a:rPr lang="en-US" dirty="0" err="1">
                <a:ea typeface="+mn-lt"/>
                <a:cs typeface="+mn-lt"/>
              </a:rPr>
              <a:t>élèves</a:t>
            </a:r>
            <a:r>
              <a:rPr lang="en-US" dirty="0">
                <a:ea typeface="+mn-lt"/>
                <a:cs typeface="+mn-lt"/>
              </a:rPr>
              <a:t>. </a:t>
            </a:r>
            <a:r>
              <a:rPr lang="en-US" dirty="0" err="1">
                <a:ea typeface="+mn-lt"/>
                <a:cs typeface="+mn-lt"/>
              </a:rPr>
              <a:t>Expérimenter</a:t>
            </a:r>
            <a:r>
              <a:rPr lang="en-US" dirty="0">
                <a:ea typeface="+mn-lt"/>
                <a:cs typeface="+mn-lt"/>
              </a:rPr>
              <a:t> </a:t>
            </a:r>
            <a:r>
              <a:rPr lang="en-US" dirty="0" err="1">
                <a:ea typeface="+mn-lt"/>
                <a:cs typeface="+mn-lt"/>
              </a:rPr>
              <a:t>quelques</a:t>
            </a:r>
            <a:r>
              <a:rPr lang="en-US" dirty="0">
                <a:ea typeface="+mn-lt"/>
                <a:cs typeface="+mn-lt"/>
              </a:rPr>
              <a:t> jeux </a:t>
            </a:r>
            <a:r>
              <a:rPr lang="en-US" dirty="0" err="1">
                <a:ea typeface="+mn-lt"/>
                <a:cs typeface="+mn-lt"/>
              </a:rPr>
              <a:t>créés</a:t>
            </a:r>
            <a:r>
              <a:rPr lang="en-US" dirty="0">
                <a:ea typeface="+mn-lt"/>
                <a:cs typeface="+mn-lt"/>
              </a:rPr>
              <a:t> avec </a:t>
            </a:r>
            <a:r>
              <a:rPr lang="en-US" dirty="0" err="1">
                <a:ea typeface="+mn-lt"/>
                <a:cs typeface="+mn-lt"/>
              </a:rPr>
              <a:t>MakeCode</a:t>
            </a:r>
            <a:r>
              <a:rPr lang="en-US" dirty="0">
                <a:ea typeface="+mn-lt"/>
                <a:cs typeface="+mn-lt"/>
              </a:rPr>
              <a:t> Arcade; </a:t>
            </a:r>
            <a:r>
              <a:rPr lang="en-US" dirty="0" err="1">
                <a:ea typeface="+mn-lt"/>
                <a:cs typeface="+mn-lt"/>
              </a:rPr>
              <a:t>Découvrez</a:t>
            </a:r>
            <a:r>
              <a:rPr lang="en-US" dirty="0">
                <a:ea typeface="+mn-lt"/>
                <a:cs typeface="+mn-lt"/>
              </a:rPr>
              <a:t> </a:t>
            </a:r>
            <a:r>
              <a:rPr lang="en-US" dirty="0" err="1">
                <a:ea typeface="+mn-lt"/>
                <a:cs typeface="+mn-lt"/>
              </a:rPr>
              <a:t>cet</a:t>
            </a:r>
            <a:r>
              <a:rPr lang="en-US" dirty="0">
                <a:ea typeface="+mn-lt"/>
                <a:cs typeface="+mn-lt"/>
              </a:rPr>
              <a:t> </a:t>
            </a:r>
            <a:r>
              <a:rPr lang="en-US" dirty="0" err="1">
                <a:ea typeface="+mn-lt"/>
                <a:cs typeface="+mn-lt"/>
              </a:rPr>
              <a:t>environnement</a:t>
            </a:r>
            <a:r>
              <a:rPr lang="en-US" dirty="0">
                <a:ea typeface="+mn-lt"/>
                <a:cs typeface="+mn-lt"/>
              </a:rPr>
              <a:t> de </a:t>
            </a:r>
            <a:r>
              <a:rPr lang="en-US" dirty="0" err="1">
                <a:ea typeface="+mn-lt"/>
                <a:cs typeface="+mn-lt"/>
              </a:rPr>
              <a:t>création</a:t>
            </a:r>
            <a:r>
              <a:rPr lang="en-US" dirty="0">
                <a:ea typeface="+mn-lt"/>
                <a:cs typeface="+mn-lt"/>
              </a:rPr>
              <a:t>; </a:t>
            </a:r>
            <a:r>
              <a:rPr lang="en-US" dirty="0" err="1">
                <a:ea typeface="+mn-lt"/>
                <a:cs typeface="+mn-lt"/>
              </a:rPr>
              <a:t>Comprenez</a:t>
            </a:r>
            <a:r>
              <a:rPr lang="en-US" dirty="0">
                <a:ea typeface="+mn-lt"/>
                <a:cs typeface="+mn-lt"/>
              </a:rPr>
              <a:t> les bases de la </a:t>
            </a:r>
            <a:r>
              <a:rPr lang="en-US" dirty="0" err="1">
                <a:ea typeface="+mn-lt"/>
                <a:cs typeface="+mn-lt"/>
              </a:rPr>
              <a:t>programmation</a:t>
            </a:r>
            <a:r>
              <a:rPr lang="en-US" dirty="0">
                <a:ea typeface="+mn-lt"/>
                <a:cs typeface="+mn-lt"/>
              </a:rPr>
              <a:t> par blocs à </a:t>
            </a:r>
            <a:r>
              <a:rPr lang="en-US" dirty="0" err="1">
                <a:ea typeface="+mn-lt"/>
                <a:cs typeface="+mn-lt"/>
              </a:rPr>
              <a:t>l’aide</a:t>
            </a:r>
            <a:r>
              <a:rPr lang="en-US" dirty="0">
                <a:ea typeface="+mn-lt"/>
                <a:cs typeface="+mn-lt"/>
              </a:rPr>
              <a:t> de </a:t>
            </a:r>
            <a:r>
              <a:rPr lang="en-US" dirty="0" err="1">
                <a:ea typeface="+mn-lt"/>
                <a:cs typeface="+mn-lt"/>
              </a:rPr>
              <a:t>tutoriels</a:t>
            </a:r>
            <a:r>
              <a:rPr lang="en-US" dirty="0">
                <a:ea typeface="+mn-lt"/>
                <a:cs typeface="+mn-lt"/>
              </a:rPr>
              <a:t> pas-à-pas; </a:t>
            </a:r>
            <a:r>
              <a:rPr lang="en-US" dirty="0" err="1">
                <a:ea typeface="+mn-lt"/>
                <a:cs typeface="+mn-lt"/>
              </a:rPr>
              <a:t>Réaliser</a:t>
            </a:r>
            <a:r>
              <a:rPr lang="en-US" dirty="0">
                <a:ea typeface="+mn-lt"/>
                <a:cs typeface="+mn-lt"/>
              </a:rPr>
              <a:t> </a:t>
            </a:r>
            <a:r>
              <a:rPr lang="en-US" dirty="0" err="1">
                <a:ea typeface="+mn-lt"/>
                <a:cs typeface="+mn-lt"/>
              </a:rPr>
              <a:t>vos</a:t>
            </a:r>
            <a:r>
              <a:rPr lang="en-US" dirty="0">
                <a:ea typeface="+mn-lt"/>
                <a:cs typeface="+mn-lt"/>
              </a:rPr>
              <a:t> premiers jeux de manière </a:t>
            </a:r>
            <a:r>
              <a:rPr lang="en-US" dirty="0" err="1">
                <a:ea typeface="+mn-lt"/>
                <a:cs typeface="+mn-lt"/>
              </a:rPr>
              <a:t>guidée</a:t>
            </a:r>
            <a:r>
              <a:rPr lang="en-US" dirty="0">
                <a:ea typeface="+mn-lt"/>
                <a:cs typeface="+mn-lt"/>
              </a:rPr>
              <a:t> avec les animateurs;  </a:t>
            </a:r>
            <a:r>
              <a:rPr lang="en-US" dirty="0" err="1">
                <a:ea typeface="+mn-lt"/>
                <a:cs typeface="+mn-lt"/>
              </a:rPr>
              <a:t>Partager</a:t>
            </a:r>
            <a:r>
              <a:rPr lang="en-US" dirty="0">
                <a:ea typeface="+mn-lt"/>
                <a:cs typeface="+mn-lt"/>
              </a:rPr>
              <a:t> </a:t>
            </a:r>
            <a:r>
              <a:rPr lang="en-US" dirty="0" err="1">
                <a:ea typeface="+mn-lt"/>
                <a:cs typeface="+mn-lt"/>
              </a:rPr>
              <a:t>vos</a:t>
            </a:r>
            <a:r>
              <a:rPr lang="en-US" dirty="0">
                <a:ea typeface="+mn-lt"/>
                <a:cs typeface="+mn-lt"/>
              </a:rPr>
              <a:t> jeux </a:t>
            </a:r>
            <a:r>
              <a:rPr lang="en-US" dirty="0" err="1">
                <a:ea typeface="+mn-lt"/>
                <a:cs typeface="+mn-lt"/>
              </a:rPr>
              <a:t>en</a:t>
            </a:r>
            <a:r>
              <a:rPr lang="en-US" dirty="0">
                <a:ea typeface="+mn-lt"/>
                <a:cs typeface="+mn-lt"/>
              </a:rPr>
              <a:t> les </a:t>
            </a:r>
            <a:r>
              <a:rPr lang="en-US" dirty="0" err="1">
                <a:ea typeface="+mn-lt"/>
                <a:cs typeface="+mn-lt"/>
              </a:rPr>
              <a:t>mettant</a:t>
            </a:r>
            <a:r>
              <a:rPr lang="en-US" dirty="0">
                <a:ea typeface="+mn-lt"/>
                <a:cs typeface="+mn-lt"/>
              </a:rPr>
              <a:t> </a:t>
            </a:r>
            <a:r>
              <a:rPr lang="en-US" dirty="0" err="1">
                <a:ea typeface="+mn-lt"/>
                <a:cs typeface="+mn-lt"/>
              </a:rPr>
              <a:t>en</a:t>
            </a:r>
            <a:r>
              <a:rPr lang="en-US" dirty="0">
                <a:ea typeface="+mn-lt"/>
                <a:cs typeface="+mn-lt"/>
              </a:rPr>
              <a:t> </a:t>
            </a:r>
            <a:r>
              <a:rPr lang="en-US" dirty="0" err="1">
                <a:ea typeface="+mn-lt"/>
                <a:cs typeface="+mn-lt"/>
              </a:rPr>
              <a:t>ligne</a:t>
            </a:r>
            <a:r>
              <a:rPr lang="en-US" dirty="0">
                <a:ea typeface="+mn-lt"/>
                <a:cs typeface="+mn-lt"/>
              </a:rPr>
              <a:t>; </a:t>
            </a:r>
            <a:r>
              <a:rPr lang="en-US" dirty="0" err="1">
                <a:ea typeface="+mn-lt"/>
                <a:cs typeface="+mn-lt"/>
              </a:rPr>
              <a:t>Expérimenter</a:t>
            </a:r>
            <a:r>
              <a:rPr lang="en-US" dirty="0">
                <a:ea typeface="+mn-lt"/>
                <a:cs typeface="+mn-lt"/>
              </a:rPr>
              <a:t> de façon plus </a:t>
            </a:r>
            <a:r>
              <a:rPr lang="en-US" dirty="0" err="1">
                <a:ea typeface="+mn-lt"/>
                <a:cs typeface="+mn-lt"/>
              </a:rPr>
              <a:t>autonome</a:t>
            </a:r>
            <a:r>
              <a:rPr lang="en-US" dirty="0">
                <a:ea typeface="+mn-lt"/>
                <a:cs typeface="+mn-lt"/>
              </a:rPr>
              <a:t> </a:t>
            </a:r>
            <a:r>
              <a:rPr lang="en-US" dirty="0" err="1">
                <a:ea typeface="+mn-lt"/>
                <a:cs typeface="+mn-lt"/>
              </a:rPr>
              <a:t>certains</a:t>
            </a:r>
            <a:r>
              <a:rPr lang="en-US" dirty="0">
                <a:ea typeface="+mn-lt"/>
                <a:cs typeface="+mn-lt"/>
              </a:rPr>
              <a:t> des </a:t>
            </a:r>
            <a:r>
              <a:rPr lang="en-US" dirty="0" err="1">
                <a:ea typeface="+mn-lt"/>
                <a:cs typeface="+mn-lt"/>
              </a:rPr>
              <a:t>tutoriels</a:t>
            </a:r>
            <a:r>
              <a:rPr lang="en-US" dirty="0">
                <a:ea typeface="+mn-lt"/>
                <a:cs typeface="+mn-lt"/>
              </a:rPr>
              <a:t> pour </a:t>
            </a:r>
            <a:r>
              <a:rPr lang="en-US" dirty="0" err="1">
                <a:ea typeface="+mn-lt"/>
                <a:cs typeface="+mn-lt"/>
              </a:rPr>
              <a:t>apprendre</a:t>
            </a:r>
            <a:r>
              <a:rPr lang="en-US" dirty="0">
                <a:ea typeface="+mn-lt"/>
                <a:cs typeface="+mn-lt"/>
              </a:rPr>
              <a:t> à programmer </a:t>
            </a:r>
            <a:r>
              <a:rPr lang="en-US" dirty="0" err="1">
                <a:ea typeface="+mn-lt"/>
                <a:cs typeface="+mn-lt"/>
              </a:rPr>
              <a:t>différents</a:t>
            </a:r>
            <a:r>
              <a:rPr lang="en-US" dirty="0">
                <a:ea typeface="+mn-lt"/>
                <a:cs typeface="+mn-lt"/>
              </a:rPr>
              <a:t> types de jeux; </a:t>
            </a:r>
            <a:r>
              <a:rPr lang="en-US" dirty="0" err="1">
                <a:ea typeface="+mn-lt"/>
                <a:cs typeface="+mn-lt"/>
              </a:rPr>
              <a:t>Apprenez</a:t>
            </a:r>
            <a:r>
              <a:rPr lang="en-US" dirty="0">
                <a:ea typeface="+mn-lt"/>
                <a:cs typeface="+mn-lt"/>
              </a:rPr>
              <a:t>  à </a:t>
            </a:r>
            <a:r>
              <a:rPr lang="en-US" dirty="0" err="1">
                <a:ea typeface="+mn-lt"/>
                <a:cs typeface="+mn-lt"/>
              </a:rPr>
              <a:t>créer</a:t>
            </a:r>
            <a:r>
              <a:rPr lang="en-US" dirty="0">
                <a:ea typeface="+mn-lt"/>
                <a:cs typeface="+mn-lt"/>
              </a:rPr>
              <a:t> un devoir de type </a:t>
            </a:r>
            <a:r>
              <a:rPr lang="en-US" dirty="0" err="1">
                <a:ea typeface="+mn-lt"/>
                <a:cs typeface="+mn-lt"/>
              </a:rPr>
              <a:t>MakeCode</a:t>
            </a:r>
            <a:r>
              <a:rPr lang="en-US" dirty="0">
                <a:ea typeface="+mn-lt"/>
                <a:cs typeface="+mn-lt"/>
              </a:rPr>
              <a:t> dans Teams; </a:t>
            </a:r>
            <a:r>
              <a:rPr lang="en-US" dirty="0" err="1">
                <a:ea typeface="+mn-lt"/>
                <a:cs typeface="+mn-lt"/>
              </a:rPr>
              <a:t>Découvrez</a:t>
            </a:r>
            <a:r>
              <a:rPr lang="en-US" dirty="0">
                <a:ea typeface="+mn-lt"/>
                <a:cs typeface="+mn-lt"/>
              </a:rPr>
              <a:t> </a:t>
            </a:r>
            <a:r>
              <a:rPr lang="en-US" dirty="0" err="1">
                <a:ea typeface="+mn-lt"/>
                <a:cs typeface="+mn-lt"/>
              </a:rPr>
              <a:t>d’autres</a:t>
            </a:r>
            <a:r>
              <a:rPr lang="en-US" dirty="0">
                <a:ea typeface="+mn-lt"/>
                <a:cs typeface="+mn-lt"/>
              </a:rPr>
              <a:t> </a:t>
            </a:r>
            <a:r>
              <a:rPr lang="en-US" dirty="0" err="1">
                <a:ea typeface="+mn-lt"/>
                <a:cs typeface="+mn-lt"/>
              </a:rPr>
              <a:t>astuces</a:t>
            </a:r>
            <a:r>
              <a:rPr lang="en-US" dirty="0">
                <a:ea typeface="+mn-lt"/>
                <a:cs typeface="+mn-lt"/>
              </a:rPr>
              <a:t> et </a:t>
            </a:r>
            <a:r>
              <a:rPr lang="en-US" dirty="0" err="1">
                <a:ea typeface="+mn-lt"/>
                <a:cs typeface="+mn-lt"/>
              </a:rPr>
              <a:t>fonctionnalités</a:t>
            </a:r>
            <a:r>
              <a:rPr lang="en-US" dirty="0">
                <a:ea typeface="+mn-lt"/>
                <a:cs typeface="+mn-lt"/>
              </a:rPr>
              <a:t> de </a:t>
            </a:r>
            <a:r>
              <a:rPr lang="en-US" dirty="0" err="1">
                <a:ea typeface="+mn-lt"/>
                <a:cs typeface="+mn-lt"/>
              </a:rPr>
              <a:t>MakeCode</a:t>
            </a:r>
            <a:r>
              <a:rPr lang="en-US" dirty="0">
                <a:ea typeface="+mn-lt"/>
                <a:cs typeface="+mn-lt"/>
              </a:rPr>
              <a:t>.</a:t>
            </a:r>
            <a:endParaRPr lang="en-US" dirty="0"/>
          </a:p>
          <a:p>
            <a:endParaRPr lang="en-US" dirty="0">
              <a:cs typeface="Calibri"/>
            </a:endParaRPr>
          </a:p>
        </p:txBody>
      </p:sp>
    </p:spTree>
    <p:extLst>
      <p:ext uri="{BB962C8B-B14F-4D97-AF65-F5344CB8AC3E}">
        <p14:creationId xmlns:p14="http://schemas.microsoft.com/office/powerpoint/2010/main" val="5236181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AQUOPS</vt:lpstr>
      <vt:lpstr>AQUOPS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71</cp:revision>
  <dcterms:created xsi:type="dcterms:W3CDTF">2023-03-29T17:49:00Z</dcterms:created>
  <dcterms:modified xsi:type="dcterms:W3CDTF">2023-03-29T18:12:53Z</dcterms:modified>
</cp:coreProperties>
</file>