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7208C9-02FB-42E7-B36E-776D49BAA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91AF42-59C8-49D9-871F-5B11D77CE2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4DC865-7821-4A65-AF89-5CF179B42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8925-6D41-4DA6-AB89-BFA251D77D4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B09B00-3952-4CE9-A20F-372D5EE35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69EE7E-9567-4139-81BE-AB71DD773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DC9E2-FB77-4004-BAD2-932DA61C44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10003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F76369-535E-4B03-B4E2-E19D38815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88645EB-B9EC-46BA-B553-7DF149049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417276-ED38-4C5D-A628-3F382B63F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8925-6D41-4DA6-AB89-BFA251D77D4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23C5EB-902A-497F-A7C9-B4C51C512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4D6CD4-401D-4C6A-86D0-BE46CC597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DC9E2-FB77-4004-BAD2-932DA61C44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70368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288ABEA-5094-4291-A755-9F15784216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1D2B617-7C1E-49B8-A16C-DA5155CA6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5F92C0-67AE-4FA7-8425-83069AAD7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8925-6D41-4DA6-AB89-BFA251D77D4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C439B5-904E-44BC-9705-2D15F9339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4A1D3B-0C85-41CA-8936-2F7FFA722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DC9E2-FB77-4004-BAD2-932DA61C44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565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32C88F-9EFD-48BE-B14F-70B506C28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B2E233-B920-4EAE-8799-161E11BB1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D5F258-BAC6-42A9-9E28-FB5ADD886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8925-6D41-4DA6-AB89-BFA251D77D4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A8503D-73E8-4C5C-9BF0-ACF6DA703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D794B2-D526-4D70-B8A3-2CBCF82BE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DC9E2-FB77-4004-BAD2-932DA61C44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015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2922C5-CDCA-44B4-8A7C-26F7C613D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1E82468-C1F2-4A22-AB86-E650325F7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AC0725-79B2-4C6E-8E15-6B78B55FD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8925-6D41-4DA6-AB89-BFA251D77D4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B63388-C42C-4271-95E9-727176553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2DDF0D-2DF4-4B25-84F7-6CBC0A1FB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DC9E2-FB77-4004-BAD2-932DA61C44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21176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56F719-237A-49F8-B30F-778311E03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799BCD-A77F-4622-9423-50D5E9B67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156D44E-EA87-4348-89F9-331EC86FE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DD51DA-2D2C-4B62-A48B-E6712F744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8925-6D41-4DA6-AB89-BFA251D77D4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E7CDF24-74BC-4600-9825-1C36BC51D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282F88E-7C80-49A7-81C4-7744702F5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DC9E2-FB77-4004-BAD2-932DA61C44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702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6AA645-D6BA-481C-89E4-D2379DFCB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E401F7-9339-45FD-9A5A-A236AC0ACF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FBE0CFB-F857-42B7-87D3-9A50CAFADB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28AF17C-1E7A-4C1D-B99D-3F882CAE00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85B9A4A-D101-4F7C-9328-0F388B6DF2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16A14F6-267D-4F91-A7C9-53169A754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8925-6D41-4DA6-AB89-BFA251D77D4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C5A2621-747A-42A6-8C2F-C87206A49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83FEE74-778A-4477-A1C6-2D94510ED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DC9E2-FB77-4004-BAD2-932DA61C44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9271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8508B0-A066-4B40-8666-07FF6E412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90680D-2007-41D9-86C5-884D69179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8925-6D41-4DA6-AB89-BFA251D77D4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7B561E3-B696-4B12-8E24-3D55E8E0E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D32CACD-C893-4B75-8D8A-8D29F1BD3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DC9E2-FB77-4004-BAD2-932DA61C44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96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1099961-07C7-48B0-9213-8343D543B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8925-6D41-4DA6-AB89-BFA251D77D4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8476C5B-4486-4766-9ADB-D99FC482F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2B64E2F-0A59-4E8C-A788-B5E748EF0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DC9E2-FB77-4004-BAD2-932DA61C44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778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CD9244-22EA-4492-B50C-5E08290CF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5F82E9-CC81-4630-9D1C-01FE17943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3FE36F0-04D8-45A2-B9B0-7C49658384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CB85D78-2CEF-43AB-A7C6-A1B4D9617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8925-6D41-4DA6-AB89-BFA251D77D4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66CDEFB-EE50-4DAC-A7AB-9EF2BD220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3032D2-2121-4C96-A65E-8BEAADF28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DC9E2-FB77-4004-BAD2-932DA61C44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418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4F685D-D7CA-46CE-8277-4942BDE8F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1B78517-3BE8-40AB-871D-07E80910C3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6CA4E5-A590-40A3-8FA2-9F7DB8F18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51DEC6-39F6-4F79-9C20-AE67FF0E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8925-6D41-4DA6-AB89-BFA251D77D4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CD6F0A0-C14F-4028-89E7-46C45373A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671163-B26F-4C02-8D77-0DD590772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DC9E2-FB77-4004-BAD2-932DA61C44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819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C56885F-D398-49FE-BAB0-52979E47C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2425FC1-E251-422D-9767-FA651AA6A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D36B63-4707-4902-8E07-13F640930F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78925-6D41-4DA6-AB89-BFA251D77D4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EC44FA-FD60-4213-9182-A8670EF3BD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A19EE8-5689-48E7-8CA5-B4728B1E84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DC9E2-FB77-4004-BAD2-932DA61C44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14303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70D1AD-0753-453E-ABC0-075E79ED68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Breadboard.pptx fait par Ryan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15CBC21-39CE-4767-991F-080CE35712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1322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5578D2-172C-4C2A-9B1B-4459977FB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4B41CB83-6C4D-4B0B-BFB2-701EB76B48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017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344AAF3-6F8A-4A76-B113-956418DD4DA8}"/>
              </a:ext>
            </a:extLst>
          </p:cNvPr>
          <p:cNvSpPr/>
          <p:nvPr/>
        </p:nvSpPr>
        <p:spPr>
          <a:xfrm>
            <a:off x="527125" y="848253"/>
            <a:ext cx="11263256" cy="18288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98EA29-E769-4183-A97B-F3A02469DB10}"/>
              </a:ext>
            </a:extLst>
          </p:cNvPr>
          <p:cNvSpPr/>
          <p:nvPr/>
        </p:nvSpPr>
        <p:spPr>
          <a:xfrm>
            <a:off x="527125" y="6583680"/>
            <a:ext cx="11263256" cy="18288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C115A1-967A-4125-AE8E-6616CE9E42B4}"/>
              </a:ext>
            </a:extLst>
          </p:cNvPr>
          <p:cNvSpPr/>
          <p:nvPr/>
        </p:nvSpPr>
        <p:spPr>
          <a:xfrm>
            <a:off x="547744" y="194027"/>
            <a:ext cx="11263256" cy="1828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91B1E8-7BA6-4C99-A0CD-4E788EF69E02}"/>
              </a:ext>
            </a:extLst>
          </p:cNvPr>
          <p:cNvSpPr/>
          <p:nvPr/>
        </p:nvSpPr>
        <p:spPr>
          <a:xfrm>
            <a:off x="547744" y="5924125"/>
            <a:ext cx="11242637" cy="1828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BC7F76-2126-4A65-BE5E-71CED6A94776}"/>
              </a:ext>
            </a:extLst>
          </p:cNvPr>
          <p:cNvSpPr/>
          <p:nvPr/>
        </p:nvSpPr>
        <p:spPr>
          <a:xfrm>
            <a:off x="1764254" y="1613648"/>
            <a:ext cx="322730" cy="152758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74BE94-EFF8-4D3F-A8CF-33676F96B188}"/>
              </a:ext>
            </a:extLst>
          </p:cNvPr>
          <p:cNvSpPr/>
          <p:nvPr/>
        </p:nvSpPr>
        <p:spPr>
          <a:xfrm>
            <a:off x="3560782" y="3851238"/>
            <a:ext cx="365760" cy="159621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0996417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</Words>
  <Application>Microsoft Office PowerPoint</Application>
  <PresentationFormat>Grand écran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Breadboard.pptx fait par Ryan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Breadboard.pptx fait par Ryan</dc:title>
  <dc:creator>CSBE</dc:creator>
  <cp:lastModifiedBy>CSBE</cp:lastModifiedBy>
  <cp:revision>3</cp:revision>
  <dcterms:created xsi:type="dcterms:W3CDTF">2022-11-02T18:04:14Z</dcterms:created>
  <dcterms:modified xsi:type="dcterms:W3CDTF">2022-11-02T18:18:49Z</dcterms:modified>
</cp:coreProperties>
</file>