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025799-74CA-4524-A8B3-B61364408301}" v="177" dt="2023-11-16T19:05:41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944"/>
            <a:ext cx="9144000" cy="863601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Litter fighter par Ryan.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750684"/>
            <a:ext cx="12191998" cy="598195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#1:always alone on the sea</a:t>
            </a:r>
          </a:p>
          <a:p>
            <a:r>
              <a:rPr lang="en-US" dirty="0">
                <a:cs typeface="Calibri"/>
              </a:rPr>
              <a:t>#2:you were a fighter for peace</a:t>
            </a:r>
          </a:p>
          <a:p>
            <a:r>
              <a:rPr lang="en-US" dirty="0">
                <a:cs typeface="Calibri"/>
              </a:rPr>
              <a:t>#2:whitout a </a:t>
            </a:r>
            <a:r>
              <a:rPr lang="en-US" dirty="0" err="1">
                <a:cs typeface="Calibri"/>
              </a:rPr>
              <a:t>weagun</a:t>
            </a:r>
            <a:r>
              <a:rPr lang="en-US" dirty="0">
                <a:cs typeface="Calibri"/>
              </a:rPr>
              <a:t> in  your hand</a:t>
            </a:r>
          </a:p>
          <a:p>
            <a:r>
              <a:rPr lang="en-US" dirty="0">
                <a:cs typeface="Calibri"/>
              </a:rPr>
              <a:t>#3:white lion</a:t>
            </a:r>
          </a:p>
          <a:p>
            <a:r>
              <a:rPr lang="en-US" dirty="0">
                <a:cs typeface="Calibri"/>
              </a:rPr>
              <a:t>#4:Rainbow warrior</a:t>
            </a:r>
          </a:p>
          <a:p>
            <a:r>
              <a:rPr lang="en-US" dirty="0">
                <a:cs typeface="Calibri"/>
              </a:rPr>
              <a:t>#5:Greenpeace</a:t>
            </a:r>
          </a:p>
          <a:p>
            <a:r>
              <a:rPr lang="en-US">
                <a:cs typeface="Calibri"/>
              </a:rPr>
              <a:t>#6:explosion du bateau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#7:servise secret </a:t>
            </a:r>
            <a:r>
              <a:rPr lang="en-US" err="1">
                <a:cs typeface="Calibri"/>
              </a:rPr>
              <a:t>français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#8:france</a:t>
            </a:r>
          </a:p>
          <a:p>
            <a:r>
              <a:rPr lang="en-US" dirty="0">
                <a:cs typeface="Calibri"/>
              </a:rPr>
              <a:t>#9:mort de Fernando</a:t>
            </a:r>
          </a:p>
          <a:p>
            <a:r>
              <a:rPr lang="en-US" dirty="0">
                <a:cs typeface="Calibri"/>
              </a:rPr>
              <a:t>#10:Nouvelle-Zélande</a:t>
            </a:r>
          </a:p>
          <a:p>
            <a:r>
              <a:rPr lang="en-US" dirty="0">
                <a:cs typeface="Calibri"/>
              </a:rPr>
              <a:t>#11:François </a:t>
            </a:r>
            <a:r>
              <a:rPr lang="en-US" dirty="0" err="1">
                <a:cs typeface="Calibri"/>
              </a:rPr>
              <a:t>mitterland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Litter fighter par Ryan.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57</cp:revision>
  <dcterms:created xsi:type="dcterms:W3CDTF">2023-11-16T18:55:53Z</dcterms:created>
  <dcterms:modified xsi:type="dcterms:W3CDTF">2023-11-16T19:05:42Z</dcterms:modified>
</cp:coreProperties>
</file>