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9E5B0B-2489-4FF0-95C5-C1C3DF9D4A62}" v="37" dt="2023-03-20T13:43:16.2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Alfred </a:t>
            </a:r>
            <a:r>
              <a:rPr lang="en-US" dirty="0" err="1">
                <a:cs typeface="Calibri Light"/>
              </a:rPr>
              <a:t>bernhard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nobel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661584" cy="297847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</a:t>
            </a:r>
            <a:r>
              <a:rPr lang="en-US" dirty="0" err="1">
                <a:cs typeface="Calibri"/>
              </a:rPr>
              <a:t>rosalie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boucher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A0483-5A40-D7DF-5377-BD9DB3FE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31CD5EB-0B53-284F-CDCF-8F0DC270A1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484" y="1796870"/>
            <a:ext cx="3296918" cy="4351338"/>
          </a:xfr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AA4C602C-7D41-0ED1-F225-039DA1BF7C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7985" y="1797921"/>
            <a:ext cx="3778369" cy="2155102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FD0CD7C6-A36B-4D3C-B8AC-99E3B55EDB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2363" y="4051451"/>
            <a:ext cx="2977011" cy="186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785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Alfred bernhard nobel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17</cp:revision>
  <dcterms:created xsi:type="dcterms:W3CDTF">2023-03-20T13:40:41Z</dcterms:created>
  <dcterms:modified xsi:type="dcterms:W3CDTF">2023-03-20T13:43:23Z</dcterms:modified>
</cp:coreProperties>
</file>