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CE87D8B-9EBF-4456-B60E-D6E11F6E6EE3}" v="521" dt="2023-02-21T16:02:41.4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7385 10758 16383 0 0,'4'3'0'0'0,"2"4"0"0"0,3 1 0 0 0,0 2 0 0 0,0-1 0 0 0,-2-2 0 0 0,-2-2 0 0 0,0-1 0 0 0,-1 0 0 0 0,-1-1 0 0 0,-2-1 0 0 0,2 1 0 0 0,0-1 0 0 0,-1 1 0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0C4F9-5EE7-47B7-B965-368EB53A43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7700" y="1181099"/>
            <a:ext cx="6864724" cy="3581399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A4A1F1-374F-4FC8-89F7-83065EA4F5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7700" y="5075227"/>
            <a:ext cx="6864724" cy="868374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B5CB5F-AE9B-4C02-B16F-C462CAFC19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14B1CC-830B-4695-B174-D9E9100A86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DCD43F-E516-4123-A6D8-DB72C3CC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944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08C0AF-44D0-4830-AF13-49B8522BE6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1B4D8C-6045-47B3-9A0C-F2215A904C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19A9F1-F398-416A-A8C0-0A36D838D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37F801-C9FB-4A34-8386-BA9FBACCB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E05176-F6E9-4997-8355-74F2A4560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746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BEBC807-13E1-4F3F-83FA-FD9BD24F3B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986520" y="647699"/>
            <a:ext cx="2291080" cy="52959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7E2EAA-155E-482E-A2B8-547653B253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52371" y="647699"/>
            <a:ext cx="8120789" cy="52959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4A4BDC-BDD0-417D-AF7C-516EE556D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F663EC-23F9-4202-80F3-F8E550884F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C8402D-7367-485B-AEA6-5AB2B8209D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746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0FF197-4D72-4945-8068-57D52018E6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C81FA8-039D-4BAF-8AAB-7B6616AFEE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27357F-46A1-493A-A5E4-1D7FAE5B9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7277BC-26F9-4B14-A2DC-C7575C5A63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7BC3FF-EE25-45FB-A7A8-AAA522F707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065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5596BE-9AF9-4E97-9204-5B672D7973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362200"/>
            <a:ext cx="7696200" cy="2400300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EDF98A-E8AE-4443-9A8C-CB35DEB2CE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981200" y="5067300"/>
            <a:ext cx="7696200" cy="8763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B7114B-35CB-40C5-BCC8-C5039524FF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1AA324-982E-42C4-8002-5F236877C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401596-9353-4C1A-972E-6522F2B42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707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BF0BC9-7469-437A-B92B-0A2627E4B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B7D887-595C-4649-AF8E-E78307000D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1825625"/>
            <a:ext cx="49911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9FE29C-ED37-4DD9-949F-0024342619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48400" y="1825625"/>
            <a:ext cx="5029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F6AA34-8CC0-4E5B-8396-0AC756331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DF7398-73FE-4D27-AFF9-91BEBFED32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700880-10EE-4115-8BBB-13DDF270D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739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F3C9B-D20D-43FA-BA18-D50F86A912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371" y="647699"/>
            <a:ext cx="10625229" cy="11506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52F00A-F4EE-40FC-9325-373840422D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5863" y="1879599"/>
            <a:ext cx="5157787" cy="675641"/>
          </a:xfrm>
        </p:spPr>
        <p:txBody>
          <a:bodyPr anchor="b">
            <a:no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75DD90-A306-4A8B-A54C-8033B7F7F0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5863" y="2560955"/>
            <a:ext cx="5157787" cy="36493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40E0AA-F8F8-4862-B27B-50FAF2F34D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94412" y="1879599"/>
            <a:ext cx="5183188" cy="675641"/>
          </a:xfrm>
        </p:spPr>
        <p:txBody>
          <a:bodyPr anchor="b">
            <a:no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FEBDD6-EDA1-4CE7-9DDC-9D977E12DD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094412" y="2560955"/>
            <a:ext cx="5183188" cy="36493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0044487-D350-4434-A5C7-A96942FFC9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389DC43-E591-42BF-82EE-E4887E4BC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68CD421-2D00-41DD-A393-4739E389D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002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239A8B-0FAF-431C-9657-9003FA0373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1BBA2A1-331D-40F8-867B-CE1501136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50995C1-5121-47B6-AC6D-F60C0FF66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DBE022-9B54-431C-80D5-5D8F2AFCB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167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015B6E5-6347-41F6-85FC-3BF3652D1B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C6A93F6-45F8-4453-B5DC-B2F3D5D0B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E364E1-213B-4AF0-80D7-8101EFD5E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049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290B5D-E76D-4797-AD77-15625D675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372" y="647700"/>
            <a:ext cx="4119654" cy="1714500"/>
          </a:xfrm>
        </p:spPr>
        <p:txBody>
          <a:bodyPr anchor="b">
            <a:no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744D8D-C9CF-43B2-905D-2368B17A53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40188" y="914400"/>
            <a:ext cx="5737412" cy="502919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B4BF0C-D14C-46D7-ACDD-1885DDD883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2372" y="2697479"/>
            <a:ext cx="4119654" cy="32461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FD7D8D-72E7-4ABD-BB87-80BB490031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D9C1CE-C8CE-4364-A021-ADC2D64726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E6FA33-09EF-495A-853E-63750CA37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993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EF023E-952E-40DF-A101-74D22789D5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372" y="647700"/>
            <a:ext cx="4119654" cy="1714500"/>
          </a:xfrm>
        </p:spPr>
        <p:txBody>
          <a:bodyPr anchor="b">
            <a:no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41E98DD-BF5D-4CCA-8C66-F2A6CE1127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486400" y="914400"/>
            <a:ext cx="5791200" cy="50291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EC22A6-F2C2-4A88-BEE5-2D6CEB520E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2372" y="2697480"/>
            <a:ext cx="4119654" cy="317150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A1F755-C7AF-4C50-8CA8-828612A767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EDE175-E818-477C-A3F6-7DD65C126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D0B8E3-DB91-440B-818F-71E4248BB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234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55EB7D6-B8CB-49E3-874F-2255BEE82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371" y="647700"/>
            <a:ext cx="10625229" cy="114705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BEEAC5-A8AB-4FE8-A270-D70F7DED4A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2371" y="2095500"/>
            <a:ext cx="10620855" cy="3848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B6506C-52BF-4C05-AD31-7C08B80151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52371" y="6332538"/>
            <a:ext cx="300649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 spc="100" baseline="0">
                <a:solidFill>
                  <a:schemeClr val="tx1"/>
                </a:solidFill>
              </a:defRPr>
            </a:lvl1pPr>
          </a:lstStyle>
          <a:p>
            <a:fld id="{D341B595-366B-43E2-A22E-EA6A78C03F06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534630-6C67-4A40-A499-CB025B2438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034169" y="6332538"/>
            <a:ext cx="35054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 spc="10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64E14B-0EE8-4015-809C-DD36B5459B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44747" y="6332538"/>
            <a:ext cx="5398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 spc="100" baseline="0">
                <a:solidFill>
                  <a:schemeClr val="tx1"/>
                </a:solidFill>
              </a:defRPr>
            </a:lvl1pPr>
          </a:lstStyle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098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1" r:id="rId6"/>
    <p:sldLayoutId id="2147483687" r:id="rId7"/>
    <p:sldLayoutId id="2147483688" r:id="rId8"/>
    <p:sldLayoutId id="2147483689" r:id="rId9"/>
    <p:sldLayoutId id="2147483690" r:id="rId10"/>
    <p:sldLayoutId id="2147483692" r:id="rId11"/>
  </p:sldLayoutIdLst>
  <p:txStyles>
    <p:titleStyle>
      <a:lvl1pPr algn="l" defTabSz="914400" rtl="0" eaLnBrk="1" latinLnBrk="0" hangingPunct="1">
        <a:lnSpc>
          <a:spcPct val="120000"/>
        </a:lnSpc>
        <a:spcBef>
          <a:spcPct val="0"/>
        </a:spcBef>
        <a:buNone/>
        <a:defRPr sz="3600" kern="1200" cap="all" spc="300" baseline="0">
          <a:solidFill>
            <a:srgbClr val="FFFFFF"/>
          </a:solidFill>
          <a:highlight>
            <a:srgbClr val="000000"/>
          </a:highligh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SzPct val="7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SzPct val="7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SzPct val="7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SzPct val="7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SzPct val="7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F886182-3ADC-447F-B077-24411DB565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BAA3B35-E196-309D-0AC4-37E38928D01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00" r="2444" b="6"/>
          <a:stretch/>
        </p:blipFill>
        <p:spPr>
          <a:xfrm>
            <a:off x="100637" y="10"/>
            <a:ext cx="12192000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67F1335F-97CE-4842-9A57-2B6A3F459D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3265714"/>
            <a:ext cx="12192002" cy="359228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84000">
                <a:srgbClr val="000000">
                  <a:alpha val="5800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48378" y="647700"/>
            <a:ext cx="6195922" cy="3099547"/>
          </a:xfrm>
        </p:spPr>
        <p:txBody>
          <a:bodyPr anchor="t">
            <a:normAutofit/>
          </a:bodyPr>
          <a:lstStyle/>
          <a:p>
            <a:pPr algn="r"/>
            <a:r>
              <a:rPr lang="en-US" dirty="0" err="1">
                <a:latin typeface="Consolas"/>
                <a:cs typeface="Calibri Light"/>
              </a:rPr>
              <a:t>Modèle</a:t>
            </a:r>
            <a:r>
              <a:rPr lang="en-US" dirty="0">
                <a:latin typeface="Consolas"/>
                <a:cs typeface="Calibri Light"/>
              </a:rPr>
              <a:t> </a:t>
            </a:r>
            <a:r>
              <a:rPr lang="en-US" dirty="0" err="1">
                <a:latin typeface="Consolas"/>
                <a:cs typeface="Calibri Light"/>
              </a:rPr>
              <a:t>corpusculaire</a:t>
            </a:r>
            <a:r>
              <a:rPr lang="en-US" dirty="0">
                <a:latin typeface="Consolas"/>
                <a:cs typeface="Calibri Light"/>
              </a:rPr>
              <a:t> fait par Rosalie</a:t>
            </a:r>
            <a:endParaRPr lang="en-US">
              <a:latin typeface="Consola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1" y="5075227"/>
            <a:ext cx="5448300" cy="906473"/>
          </a:xfrm>
        </p:spPr>
        <p:txBody>
          <a:bodyPr>
            <a:normAutofit/>
          </a:bodyPr>
          <a:lstStyle/>
          <a:p>
            <a:pPr algn="r"/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B9720-46E4-DBEA-1294-501EECA1AC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H="1">
            <a:off x="595223" y="647700"/>
            <a:ext cx="10955185" cy="1147053"/>
          </a:xfrm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7F8C0237-AD83-3F7E-FBAF-308A4094DDF9}"/>
                  </a:ext>
                </a:extLst>
              </p14:cNvPr>
              <p14:cNvContentPartPr/>
              <p14:nvPr/>
            </p14:nvContentPartPr>
            <p14:xfrm>
              <a:off x="4044041" y="5907064"/>
              <a:ext cx="25150" cy="25150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7F8C0237-AD83-3F7E-FBAF-308A4094DDF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026330" y="5889707"/>
                <a:ext cx="60218" cy="60218"/>
              </a:xfrm>
              <a:prstGeom prst="rect">
                <a:avLst/>
              </a:prstGeom>
            </p:spPr>
          </p:pic>
        </mc:Fallback>
      </mc:AlternateContent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A89A8C3B-8783-ACE9-BDFE-66416AC6461F}"/>
              </a:ext>
            </a:extLst>
          </p:cNvPr>
          <p:cNvCxnSpPr/>
          <p:nvPr/>
        </p:nvCxnSpPr>
        <p:spPr>
          <a:xfrm>
            <a:off x="1426234" y="3072441"/>
            <a:ext cx="23005" cy="1920816"/>
          </a:xfrm>
          <a:prstGeom prst="straightConnector1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C7E344F8-268D-4813-2DC5-EC1ECC3401C1}"/>
              </a:ext>
            </a:extLst>
          </p:cNvPr>
          <p:cNvCxnSpPr/>
          <p:nvPr/>
        </p:nvCxnSpPr>
        <p:spPr>
          <a:xfrm flipV="1">
            <a:off x="1439713" y="4977982"/>
            <a:ext cx="2208361" cy="5750"/>
          </a:xfrm>
          <a:prstGeom prst="straightConnector1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A88E0EE8-4684-1C23-2E5F-3098815D035F}"/>
              </a:ext>
            </a:extLst>
          </p:cNvPr>
          <p:cNvCxnSpPr>
            <a:cxnSpLocks/>
          </p:cNvCxnSpPr>
          <p:nvPr/>
        </p:nvCxnSpPr>
        <p:spPr>
          <a:xfrm>
            <a:off x="3640346" y="3144326"/>
            <a:ext cx="23005" cy="1920816"/>
          </a:xfrm>
          <a:prstGeom prst="straightConnector1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BFE59681-5055-38F8-2FD9-E2EA6BD6A94A}"/>
              </a:ext>
            </a:extLst>
          </p:cNvPr>
          <p:cNvCxnSpPr>
            <a:cxnSpLocks/>
          </p:cNvCxnSpPr>
          <p:nvPr/>
        </p:nvCxnSpPr>
        <p:spPr>
          <a:xfrm>
            <a:off x="5121215" y="3072441"/>
            <a:ext cx="23005" cy="1920816"/>
          </a:xfrm>
          <a:prstGeom prst="straightConnector1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16CBB788-5CD2-2CAB-D98D-BCF5D9DCC71A}"/>
              </a:ext>
            </a:extLst>
          </p:cNvPr>
          <p:cNvCxnSpPr>
            <a:cxnSpLocks/>
          </p:cNvCxnSpPr>
          <p:nvPr/>
        </p:nvCxnSpPr>
        <p:spPr>
          <a:xfrm flipV="1">
            <a:off x="5048430" y="4977982"/>
            <a:ext cx="2208361" cy="5750"/>
          </a:xfrm>
          <a:prstGeom prst="straightConnector1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FB66E9AD-CAC1-F7E9-AE1E-55AB35661B2C}"/>
              </a:ext>
            </a:extLst>
          </p:cNvPr>
          <p:cNvCxnSpPr>
            <a:cxnSpLocks/>
          </p:cNvCxnSpPr>
          <p:nvPr/>
        </p:nvCxnSpPr>
        <p:spPr>
          <a:xfrm>
            <a:off x="7162799" y="3072439"/>
            <a:ext cx="23005" cy="1920816"/>
          </a:xfrm>
          <a:prstGeom prst="straightConnector1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6B118AFF-9598-1790-0E8B-47C901A823FC}"/>
              </a:ext>
            </a:extLst>
          </p:cNvPr>
          <p:cNvCxnSpPr>
            <a:cxnSpLocks/>
          </p:cNvCxnSpPr>
          <p:nvPr/>
        </p:nvCxnSpPr>
        <p:spPr>
          <a:xfrm>
            <a:off x="8744308" y="3072440"/>
            <a:ext cx="23005" cy="1920816"/>
          </a:xfrm>
          <a:prstGeom prst="straightConnector1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26D623D4-B41B-810E-5A9C-B09F6A58CBEB}"/>
              </a:ext>
            </a:extLst>
          </p:cNvPr>
          <p:cNvCxnSpPr>
            <a:cxnSpLocks/>
          </p:cNvCxnSpPr>
          <p:nvPr/>
        </p:nvCxnSpPr>
        <p:spPr>
          <a:xfrm flipV="1">
            <a:off x="8757787" y="4977981"/>
            <a:ext cx="2208361" cy="5750"/>
          </a:xfrm>
          <a:prstGeom prst="straightConnector1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DB0140B1-CDC4-238E-A180-36134674F571}"/>
              </a:ext>
            </a:extLst>
          </p:cNvPr>
          <p:cNvCxnSpPr>
            <a:cxnSpLocks/>
          </p:cNvCxnSpPr>
          <p:nvPr/>
        </p:nvCxnSpPr>
        <p:spPr>
          <a:xfrm>
            <a:off x="10944044" y="3072439"/>
            <a:ext cx="23005" cy="1920816"/>
          </a:xfrm>
          <a:prstGeom prst="straightConnector1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Oval 21">
            <a:extLst>
              <a:ext uri="{FF2B5EF4-FFF2-40B4-BE49-F238E27FC236}">
                <a16:creationId xmlns:a16="http://schemas.microsoft.com/office/drawing/2014/main" id="{0B893A7F-1A62-E854-3067-61987DE8841D}"/>
              </a:ext>
            </a:extLst>
          </p:cNvPr>
          <p:cNvSpPr/>
          <p:nvPr/>
        </p:nvSpPr>
        <p:spPr>
          <a:xfrm>
            <a:off x="1811859" y="3939709"/>
            <a:ext cx="201283" cy="1725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31A07B56-64EA-B2B0-972F-C90DD8F6D7F0}"/>
              </a:ext>
            </a:extLst>
          </p:cNvPr>
          <p:cNvSpPr/>
          <p:nvPr/>
        </p:nvSpPr>
        <p:spPr>
          <a:xfrm>
            <a:off x="2343821" y="4069105"/>
            <a:ext cx="201283" cy="1725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75DE4886-5577-8BA1-2153-70C787B8CACB}"/>
              </a:ext>
            </a:extLst>
          </p:cNvPr>
          <p:cNvSpPr/>
          <p:nvPr/>
        </p:nvSpPr>
        <p:spPr>
          <a:xfrm>
            <a:off x="2142537" y="4543557"/>
            <a:ext cx="201283" cy="1725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34F54D27-19CB-AF9A-C698-24326D66700D}"/>
              </a:ext>
            </a:extLst>
          </p:cNvPr>
          <p:cNvSpPr/>
          <p:nvPr/>
        </p:nvSpPr>
        <p:spPr>
          <a:xfrm>
            <a:off x="2343820" y="3609029"/>
            <a:ext cx="201283" cy="1725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7526B4EB-2737-BF58-31AF-74C85CDEFE46}"/>
              </a:ext>
            </a:extLst>
          </p:cNvPr>
          <p:cNvSpPr/>
          <p:nvPr/>
        </p:nvSpPr>
        <p:spPr>
          <a:xfrm>
            <a:off x="2674499" y="4457292"/>
            <a:ext cx="201283" cy="1725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28261824-FCAB-0E76-2999-554AF9FFB859}"/>
              </a:ext>
            </a:extLst>
          </p:cNvPr>
          <p:cNvSpPr/>
          <p:nvPr/>
        </p:nvSpPr>
        <p:spPr>
          <a:xfrm>
            <a:off x="2775142" y="3781558"/>
            <a:ext cx="201283" cy="1725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0B896DE7-A36F-A1F9-D566-200381A6DD0B}"/>
              </a:ext>
            </a:extLst>
          </p:cNvPr>
          <p:cNvSpPr/>
          <p:nvPr/>
        </p:nvSpPr>
        <p:spPr>
          <a:xfrm>
            <a:off x="5721875" y="3229905"/>
            <a:ext cx="589471" cy="54633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78485D7F-AA44-2883-FD5A-3C8D50B68A8B}"/>
              </a:ext>
            </a:extLst>
          </p:cNvPr>
          <p:cNvSpPr/>
          <p:nvPr/>
        </p:nvSpPr>
        <p:spPr>
          <a:xfrm>
            <a:off x="5261799" y="4236319"/>
            <a:ext cx="589471" cy="54633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9A1B5D3F-EB07-8E9E-1BFC-60A7F7246226}"/>
              </a:ext>
            </a:extLst>
          </p:cNvPr>
          <p:cNvSpPr/>
          <p:nvPr/>
        </p:nvSpPr>
        <p:spPr>
          <a:xfrm>
            <a:off x="6383234" y="4106923"/>
            <a:ext cx="589471" cy="54633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988A39BD-65BF-5961-83C7-B3B1A79537AE}"/>
              </a:ext>
            </a:extLst>
          </p:cNvPr>
          <p:cNvSpPr/>
          <p:nvPr/>
        </p:nvSpPr>
        <p:spPr>
          <a:xfrm>
            <a:off x="5262424" y="4097859"/>
            <a:ext cx="201283" cy="1725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96C78172-B3C4-867B-A6BA-7CC40B8CEAC1}"/>
              </a:ext>
            </a:extLst>
          </p:cNvPr>
          <p:cNvSpPr/>
          <p:nvPr/>
        </p:nvSpPr>
        <p:spPr>
          <a:xfrm>
            <a:off x="5521218" y="4069105"/>
            <a:ext cx="201283" cy="1725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5173537E-1DA2-F400-EB54-5DC4D9DF6884}"/>
              </a:ext>
            </a:extLst>
          </p:cNvPr>
          <p:cNvSpPr/>
          <p:nvPr/>
        </p:nvSpPr>
        <p:spPr>
          <a:xfrm>
            <a:off x="3206462" y="4212878"/>
            <a:ext cx="201283" cy="1725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E6A5E8C3-E48E-174F-13A7-89884B0961AD}"/>
              </a:ext>
            </a:extLst>
          </p:cNvPr>
          <p:cNvSpPr/>
          <p:nvPr/>
        </p:nvSpPr>
        <p:spPr>
          <a:xfrm>
            <a:off x="6772047" y="3522765"/>
            <a:ext cx="201283" cy="1725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1DF1DDDD-057D-42B1-F05C-B6047E2E1261}"/>
              </a:ext>
            </a:extLst>
          </p:cNvPr>
          <p:cNvSpPr/>
          <p:nvPr/>
        </p:nvSpPr>
        <p:spPr>
          <a:xfrm>
            <a:off x="5363066" y="3508387"/>
            <a:ext cx="201283" cy="1725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526F1D7B-CEC8-DCA8-C95C-10894EC87D79}"/>
              </a:ext>
            </a:extLst>
          </p:cNvPr>
          <p:cNvSpPr/>
          <p:nvPr/>
        </p:nvSpPr>
        <p:spPr>
          <a:xfrm>
            <a:off x="5722500" y="4155369"/>
            <a:ext cx="201283" cy="1725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318A7DED-E6DE-F0EE-466A-174A0507E514}"/>
              </a:ext>
            </a:extLst>
          </p:cNvPr>
          <p:cNvSpPr/>
          <p:nvPr/>
        </p:nvSpPr>
        <p:spPr>
          <a:xfrm>
            <a:off x="6153821" y="4557935"/>
            <a:ext cx="201283" cy="1725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AFE7E85F-A156-AA19-F8B4-0AD0995AA593}"/>
              </a:ext>
            </a:extLst>
          </p:cNvPr>
          <p:cNvSpPr/>
          <p:nvPr/>
        </p:nvSpPr>
        <p:spPr>
          <a:xfrm>
            <a:off x="6153821" y="3695293"/>
            <a:ext cx="201283" cy="1725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37499D88-4178-3F1F-5D7F-1B90BF49635F}"/>
              </a:ext>
            </a:extLst>
          </p:cNvPr>
          <p:cNvSpPr/>
          <p:nvPr/>
        </p:nvSpPr>
        <p:spPr>
          <a:xfrm>
            <a:off x="8910524" y="3218653"/>
            <a:ext cx="833886" cy="79075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09CCF90E-2BA9-343A-2BAF-128585BA949B}"/>
              </a:ext>
            </a:extLst>
          </p:cNvPr>
          <p:cNvSpPr/>
          <p:nvPr/>
        </p:nvSpPr>
        <p:spPr>
          <a:xfrm>
            <a:off x="8957406" y="3939708"/>
            <a:ext cx="201283" cy="1725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7F5062E8-9BD4-BEF1-1A81-ACB8B12C9D33}"/>
              </a:ext>
            </a:extLst>
          </p:cNvPr>
          <p:cNvSpPr/>
          <p:nvPr/>
        </p:nvSpPr>
        <p:spPr>
          <a:xfrm>
            <a:off x="9129934" y="4025973"/>
            <a:ext cx="201283" cy="1725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045C49DA-3B82-AD6A-EA57-66320CD2ACDF}"/>
              </a:ext>
            </a:extLst>
          </p:cNvPr>
          <p:cNvSpPr/>
          <p:nvPr/>
        </p:nvSpPr>
        <p:spPr>
          <a:xfrm>
            <a:off x="9331216" y="4025972"/>
            <a:ext cx="201283" cy="1725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43CF47DB-257A-4DEC-2BDD-C36B3782D756}"/>
              </a:ext>
            </a:extLst>
          </p:cNvPr>
          <p:cNvSpPr/>
          <p:nvPr/>
        </p:nvSpPr>
        <p:spPr>
          <a:xfrm>
            <a:off x="8756123" y="3767180"/>
            <a:ext cx="201283" cy="1725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524F5EA4-6F6C-254A-AC75-B9669B6067F2}"/>
              </a:ext>
            </a:extLst>
          </p:cNvPr>
          <p:cNvSpPr/>
          <p:nvPr/>
        </p:nvSpPr>
        <p:spPr>
          <a:xfrm>
            <a:off x="9873806" y="3621218"/>
            <a:ext cx="833886" cy="79075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6B06DDD8-780E-F93E-B2E5-336C659C09F5}"/>
              </a:ext>
            </a:extLst>
          </p:cNvPr>
          <p:cNvSpPr/>
          <p:nvPr/>
        </p:nvSpPr>
        <p:spPr>
          <a:xfrm>
            <a:off x="9920688" y="4342273"/>
            <a:ext cx="201283" cy="1725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FD1BA073-20C4-8658-C9BA-E2F1E0A24F15}"/>
              </a:ext>
            </a:extLst>
          </p:cNvPr>
          <p:cNvSpPr/>
          <p:nvPr/>
        </p:nvSpPr>
        <p:spPr>
          <a:xfrm>
            <a:off x="10093216" y="4428538"/>
            <a:ext cx="201283" cy="1725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6CC5FD34-58B4-05C2-A4AA-919761588D37}"/>
              </a:ext>
            </a:extLst>
          </p:cNvPr>
          <p:cNvSpPr/>
          <p:nvPr/>
        </p:nvSpPr>
        <p:spPr>
          <a:xfrm>
            <a:off x="10294498" y="4428537"/>
            <a:ext cx="201283" cy="1725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626E9C6F-D8AB-100A-1306-8A0B93DD0DFB}"/>
              </a:ext>
            </a:extLst>
          </p:cNvPr>
          <p:cNvSpPr/>
          <p:nvPr/>
        </p:nvSpPr>
        <p:spPr>
          <a:xfrm>
            <a:off x="9748160" y="4169746"/>
            <a:ext cx="201283" cy="1725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9104CD53-3972-1B65-406A-F8C516C2ED9A}"/>
              </a:ext>
            </a:extLst>
          </p:cNvPr>
          <p:cNvSpPr txBox="1"/>
          <p:nvPr/>
        </p:nvSpPr>
        <p:spPr>
          <a:xfrm>
            <a:off x="1540565" y="5367130"/>
            <a:ext cx="263386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Substances pure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6C68AB88-FB50-DF10-546C-ABD2E090C0D4}"/>
              </a:ext>
            </a:extLst>
          </p:cNvPr>
          <p:cNvSpPr txBox="1"/>
          <p:nvPr/>
        </p:nvSpPr>
        <p:spPr>
          <a:xfrm>
            <a:off x="5127715" y="5251174"/>
            <a:ext cx="2291313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Mélange </a:t>
            </a:r>
            <a:r>
              <a:rPr lang="en-US" dirty="0" err="1"/>
              <a:t>hétérogène</a:t>
            </a:r>
          </a:p>
          <a:p>
            <a:r>
              <a:rPr lang="en-US" dirty="0" err="1"/>
              <a:t>Plusieurs</a:t>
            </a:r>
            <a:r>
              <a:rPr lang="en-US" dirty="0"/>
              <a:t> phases</a:t>
            </a:r>
            <a:endParaRPr lang="en-US"/>
          </a:p>
          <a:p>
            <a:r>
              <a:rPr lang="en-US" dirty="0" err="1"/>
              <a:t>Désordonnée</a:t>
            </a:r>
            <a:endParaRPr lang="en-US" dirty="0"/>
          </a:p>
          <a:p>
            <a:r>
              <a:rPr lang="en-US" dirty="0"/>
              <a:t>Non </a:t>
            </a:r>
            <a:r>
              <a:rPr lang="en-US" dirty="0" err="1"/>
              <a:t>uniforme</a:t>
            </a:r>
            <a:endParaRPr lang="en-US"/>
          </a:p>
        </p:txBody>
      </p:sp>
      <p:sp>
        <p:nvSpPr>
          <p:cNvPr id="78" name="Content Placeholder 77">
            <a:extLst>
              <a:ext uri="{FF2B5EF4-FFF2-40B4-BE49-F238E27FC236}">
                <a16:creationId xmlns:a16="http://schemas.microsoft.com/office/drawing/2014/main" id="{51E289F2-2C71-5F69-E7B3-3FCAC7160771}"/>
              </a:ext>
            </a:extLst>
          </p:cNvPr>
          <p:cNvSpPr>
            <a:spLocks noGrp="1"/>
          </p:cNvSpPr>
          <p:nvPr>
            <p:ph idx="1"/>
          </p:nvPr>
        </p:nvSpPr>
        <p:spPr>
          <a:xfrm flipH="1">
            <a:off x="11273226" y="5258518"/>
            <a:ext cx="550352" cy="150459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US" sz="180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7F97D298-303D-C285-3C84-4340349CE92D}"/>
              </a:ext>
            </a:extLst>
          </p:cNvPr>
          <p:cNvSpPr txBox="1"/>
          <p:nvPr/>
        </p:nvSpPr>
        <p:spPr>
          <a:xfrm>
            <a:off x="8678923" y="5071769"/>
            <a:ext cx="2432272" cy="150608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Mélange </a:t>
            </a:r>
            <a:r>
              <a:rPr lang="en-US" dirty="0" err="1"/>
              <a:t>homogène</a:t>
            </a:r>
            <a:endParaRPr lang="en-US" dirty="0"/>
          </a:p>
          <a:p>
            <a:r>
              <a:rPr lang="en-US" dirty="0" err="1"/>
              <a:t>Limpide</a:t>
            </a:r>
            <a:endParaRPr lang="en-US"/>
          </a:p>
          <a:p>
            <a:r>
              <a:rPr lang="en-US" dirty="0"/>
              <a:t>1 phase</a:t>
            </a:r>
          </a:p>
          <a:p>
            <a:r>
              <a:rPr lang="en-US" dirty="0"/>
              <a:t>Distribution </a:t>
            </a:r>
            <a:r>
              <a:rPr lang="en-US" dirty="0" err="1"/>
              <a:t>uniforme</a:t>
            </a:r>
          </a:p>
          <a:p>
            <a:r>
              <a:rPr lang="en-US" dirty="0" err="1"/>
              <a:t>ordonnée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408906"/>
      </p:ext>
    </p:extLst>
  </p:cSld>
  <p:clrMapOvr>
    <a:masterClrMapping/>
  </p:clrMapOvr>
</p:sld>
</file>

<file path=ppt/theme/theme1.xml><?xml version="1.0" encoding="utf-8"?>
<a:theme xmlns:a="http://schemas.openxmlformats.org/drawingml/2006/main" name="CitationVTI">
  <a:themeElements>
    <a:clrScheme name="AnalogousFromLightSeedRightStep">
      <a:dk1>
        <a:srgbClr val="000000"/>
      </a:dk1>
      <a:lt1>
        <a:srgbClr val="FFFFFF"/>
      </a:lt1>
      <a:dk2>
        <a:srgbClr val="322441"/>
      </a:dk2>
      <a:lt2>
        <a:srgbClr val="E8E2E3"/>
      </a:lt2>
      <a:accent1>
        <a:srgbClr val="68ADA2"/>
      </a:accent1>
      <a:accent2>
        <a:srgbClr val="52ACCA"/>
      </a:accent2>
      <a:accent3>
        <a:srgbClr val="84A0D9"/>
      </a:accent3>
      <a:accent4>
        <a:srgbClr val="7168D0"/>
      </a:accent4>
      <a:accent5>
        <a:srgbClr val="AE84D9"/>
      </a:accent5>
      <a:accent6>
        <a:srgbClr val="C868D0"/>
      </a:accent6>
      <a:hlink>
        <a:srgbClr val="AE6975"/>
      </a:hlink>
      <a:folHlink>
        <a:srgbClr val="7F7F7F"/>
      </a:folHlink>
    </a:clrScheme>
    <a:fontScheme name="Grandview">
      <a:majorFont>
        <a:latin typeface="Grandview"/>
        <a:ea typeface=""/>
        <a:cs typeface=""/>
      </a:majorFont>
      <a:minorFont>
        <a:latin typeface="Grandview Display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tationVTI" id="{4899D957-8B31-4AB5-A19D-CB0353FFB667}" vid="{430294D6-2412-4BD3-B567-F0976EA4931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CitationVTI</vt:lpstr>
      <vt:lpstr>Modèle corpusculaire fait par Rosalie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122</cp:revision>
  <dcterms:created xsi:type="dcterms:W3CDTF">2023-02-21T15:43:14Z</dcterms:created>
  <dcterms:modified xsi:type="dcterms:W3CDTF">2023-02-21T16:02:49Z</dcterms:modified>
</cp:coreProperties>
</file>