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‹N°›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10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0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76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6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9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4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8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6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0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26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16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‹N°›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87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626F98-F213-4034-8836-88A71501D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nception abstraite de pétales de fleurs en pastel">
            <a:extLst>
              <a:ext uri="{FF2B5EF4-FFF2-40B4-BE49-F238E27FC236}">
                <a16:creationId xmlns:a16="http://schemas.microsoft.com/office/drawing/2014/main" id="{113846A7-FD31-EF17-91C5-BF7C3E3821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412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6B3DAACF-D844-4480-94BE-2DE00ABEE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75199" y="726177"/>
            <a:ext cx="5241603" cy="5343721"/>
          </a:xfrm>
          <a:custGeom>
            <a:avLst/>
            <a:gdLst>
              <a:gd name="connsiteX0" fmla="*/ 5325805 w 5325805"/>
              <a:gd name="connsiteY0" fmla="*/ 2714782 h 5429563"/>
              <a:gd name="connsiteX1" fmla="*/ 2611024 w 5325805"/>
              <a:gd name="connsiteY1" fmla="*/ 5429563 h 5429563"/>
              <a:gd name="connsiteX2" fmla="*/ 1942188 w 5325805"/>
              <a:gd name="connsiteY2" fmla="*/ 5429563 h 5429563"/>
              <a:gd name="connsiteX3" fmla="*/ 668836 w 5325805"/>
              <a:gd name="connsiteY3" fmla="*/ 5429563 h 5429563"/>
              <a:gd name="connsiteX4" fmla="*/ 0 w 5325805"/>
              <a:gd name="connsiteY4" fmla="*/ 5429563 h 5429563"/>
              <a:gd name="connsiteX5" fmla="*/ 0 w 5325805"/>
              <a:gd name="connsiteY5" fmla="*/ 0 h 5429563"/>
              <a:gd name="connsiteX6" fmla="*/ 668836 w 5325805"/>
              <a:gd name="connsiteY6" fmla="*/ 0 h 5429563"/>
              <a:gd name="connsiteX7" fmla="*/ 1942188 w 5325805"/>
              <a:gd name="connsiteY7" fmla="*/ 0 h 5429563"/>
              <a:gd name="connsiteX8" fmla="*/ 2611024 w 5325805"/>
              <a:gd name="connsiteY8" fmla="*/ 0 h 5429563"/>
              <a:gd name="connsiteX9" fmla="*/ 5325805 w 5325805"/>
              <a:gd name="connsiteY9" fmla="*/ 2714782 h 542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5805" h="5429563">
                <a:moveTo>
                  <a:pt x="5325805" y="2714782"/>
                </a:moveTo>
                <a:cubicBezTo>
                  <a:pt x="5325805" y="4214114"/>
                  <a:pt x="4110356" y="5429563"/>
                  <a:pt x="2611024" y="5429563"/>
                </a:cubicBezTo>
                <a:lnTo>
                  <a:pt x="1942188" y="5429563"/>
                </a:lnTo>
                <a:lnTo>
                  <a:pt x="668836" y="5429563"/>
                </a:lnTo>
                <a:lnTo>
                  <a:pt x="0" y="5429563"/>
                </a:lnTo>
                <a:lnTo>
                  <a:pt x="0" y="0"/>
                </a:lnTo>
                <a:lnTo>
                  <a:pt x="668836" y="0"/>
                </a:lnTo>
                <a:lnTo>
                  <a:pt x="1942188" y="0"/>
                </a:lnTo>
                <a:lnTo>
                  <a:pt x="2611024" y="0"/>
                </a:lnTo>
                <a:cubicBezTo>
                  <a:pt x="4110356" y="0"/>
                  <a:pt x="5325805" y="1215450"/>
                  <a:pt x="5325805" y="2714782"/>
                </a:cubicBezTo>
                <a:close/>
              </a:path>
            </a:pathLst>
          </a:custGeom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96F60F9-3181-4AED-50FD-754A1CD7A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6430"/>
            <a:ext cx="9144000" cy="2820573"/>
          </a:xfrm>
        </p:spPr>
        <p:txBody>
          <a:bodyPr>
            <a:normAutofit/>
          </a:bodyPr>
          <a:lstStyle/>
          <a:p>
            <a:pPr algn="ctr"/>
            <a:r>
              <a:rPr lang="fr-CA" sz="6600" dirty="0"/>
              <a:t>Quiz contraception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96DFF9-8A61-280E-2C5F-D342AC928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8856" y="4628271"/>
            <a:ext cx="4054288" cy="1069144"/>
          </a:xfrm>
        </p:spPr>
        <p:txBody>
          <a:bodyPr>
            <a:normAutofit/>
          </a:bodyPr>
          <a:lstStyle/>
          <a:p>
            <a:pPr algn="ctr"/>
            <a:r>
              <a:rPr lang="fr-CA" dirty="0"/>
              <a:t>Fait par: Rosalie Boucher</a:t>
            </a:r>
          </a:p>
        </p:txBody>
      </p:sp>
    </p:spTree>
    <p:extLst>
      <p:ext uri="{BB962C8B-B14F-4D97-AF65-F5344CB8AC3E}">
        <p14:creationId xmlns:p14="http://schemas.microsoft.com/office/powerpoint/2010/main" val="2388343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87EB26-0F64-B6AC-FB40-DBF18A200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1" y="1737360"/>
            <a:ext cx="5272370" cy="3525520"/>
          </a:xfrm>
        </p:spPr>
        <p:txBody>
          <a:bodyPr anchor="ctr">
            <a:normAutofit/>
          </a:bodyPr>
          <a:lstStyle/>
          <a:p>
            <a:pPr algn="ctr"/>
            <a:r>
              <a:rPr lang="fr-CA" sz="4500" dirty="0"/>
              <a:t>Opération pour femme </a:t>
            </a:r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01B9DAC8-714C-487B-8C97-2C36AA58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131161" y="1592957"/>
            <a:ext cx="297352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D60906-7D36-2764-3D5B-0C1162FC5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0459" y="838201"/>
            <a:ext cx="4644534" cy="5181600"/>
          </a:xfrm>
        </p:spPr>
        <p:txBody>
          <a:bodyPr anchor="ctr">
            <a:normAutofit/>
          </a:bodyPr>
          <a:lstStyle/>
          <a:p>
            <a:r>
              <a:rPr lang="fr-CA" sz="2500" dirty="0"/>
              <a:t>Condom </a:t>
            </a:r>
          </a:p>
          <a:p>
            <a:r>
              <a:rPr lang="fr-CA" sz="2500" dirty="0" err="1"/>
              <a:t>Sérilet</a:t>
            </a:r>
            <a:r>
              <a:rPr lang="fr-CA" sz="2500" dirty="0"/>
              <a:t> </a:t>
            </a:r>
          </a:p>
          <a:p>
            <a:r>
              <a:rPr lang="fr-CA" sz="2500" dirty="0"/>
              <a:t>Timbre contraceptive </a:t>
            </a:r>
          </a:p>
          <a:p>
            <a:r>
              <a:rPr lang="fr-CA" sz="2500" dirty="0"/>
              <a:t>Pilule contraceptive</a:t>
            </a:r>
          </a:p>
          <a:p>
            <a:r>
              <a:rPr lang="fr-CA" sz="2500" dirty="0"/>
              <a:t>Vasectomie </a:t>
            </a:r>
          </a:p>
          <a:p>
            <a:r>
              <a:rPr lang="fr-CA" sz="2500" dirty="0"/>
              <a:t>Pilule du lendemain </a:t>
            </a:r>
          </a:p>
          <a:p>
            <a:r>
              <a:rPr lang="fr-CA" sz="2500" dirty="0"/>
              <a:t>Contraceptif injectable </a:t>
            </a:r>
          </a:p>
          <a:p>
            <a:r>
              <a:rPr lang="fr-CA" sz="2500" dirty="0"/>
              <a:t>Ligature des trompes 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10" name="Date Placeholder 6">
            <a:extLst>
              <a:ext uri="{FF2B5EF4-FFF2-40B4-BE49-F238E27FC236}">
                <a16:creationId xmlns:a16="http://schemas.microsoft.com/office/drawing/2014/main" id="{B5B82EC0-51EE-4F2E-A087-D5223789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B9EC781-EEFF-4A50-9702-BA8F81537B56}" type="datetime1">
              <a:rPr lang="en-US" smtClean="0"/>
              <a:pPr>
                <a:spcAft>
                  <a:spcPts val="600"/>
                </a:spcAft>
              </a:pPr>
              <a:t>12/1/2023</a:t>
            </a:fld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C41F5AD-86CF-4002-A24B-ED09D0923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5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4CEE4D-A182-55C4-657C-77A9DBFA6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681" y="1442720"/>
            <a:ext cx="4775200" cy="3431936"/>
          </a:xfrm>
        </p:spPr>
        <p:txBody>
          <a:bodyPr anchor="ctr">
            <a:normAutofit/>
          </a:bodyPr>
          <a:lstStyle/>
          <a:p>
            <a:pPr algn="ctr"/>
            <a:r>
              <a:rPr lang="fr-CA" sz="4500" dirty="0"/>
              <a:t>C’est en forme de « T »</a:t>
            </a:r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01B9DAC8-714C-487B-8C97-2C36AA58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131161" y="1592957"/>
            <a:ext cx="297352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529464-86DD-812F-6F36-12BD00F7D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0459" y="838200"/>
            <a:ext cx="4644534" cy="5623559"/>
          </a:xfrm>
        </p:spPr>
        <p:txBody>
          <a:bodyPr anchor="ctr">
            <a:normAutofit/>
          </a:bodyPr>
          <a:lstStyle/>
          <a:p>
            <a:r>
              <a:rPr lang="fr-CA" sz="2500" dirty="0"/>
              <a:t>Stérilet</a:t>
            </a:r>
          </a:p>
          <a:p>
            <a:r>
              <a:rPr lang="fr-CA" sz="2500" dirty="0"/>
              <a:t>Vasectomie </a:t>
            </a:r>
          </a:p>
          <a:p>
            <a:r>
              <a:rPr lang="fr-CA" sz="2500" dirty="0"/>
              <a:t>Contraceptif injectable </a:t>
            </a:r>
          </a:p>
          <a:p>
            <a:r>
              <a:rPr lang="fr-CA" sz="2500" dirty="0"/>
              <a:t>Ligature de trompe </a:t>
            </a:r>
          </a:p>
          <a:p>
            <a:r>
              <a:rPr lang="fr-CA" sz="2500" dirty="0"/>
              <a:t>Pilule contraceptive</a:t>
            </a:r>
          </a:p>
          <a:p>
            <a:r>
              <a:rPr lang="fr-CA" sz="2500" dirty="0"/>
              <a:t>Pilule du lendemain </a:t>
            </a:r>
          </a:p>
          <a:p>
            <a:r>
              <a:rPr lang="fr-CA" sz="2500" dirty="0"/>
              <a:t>Condom</a:t>
            </a:r>
          </a:p>
          <a:p>
            <a:r>
              <a:rPr lang="fr-CA" sz="2500" dirty="0"/>
              <a:t>Timbre contraceptive </a:t>
            </a:r>
          </a:p>
        </p:txBody>
      </p:sp>
      <p:sp>
        <p:nvSpPr>
          <p:cNvPr id="10" name="Date Placeholder 6">
            <a:extLst>
              <a:ext uri="{FF2B5EF4-FFF2-40B4-BE49-F238E27FC236}">
                <a16:creationId xmlns:a16="http://schemas.microsoft.com/office/drawing/2014/main" id="{B5B82EC0-51EE-4F2E-A087-D5223789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B9EC781-EEFF-4A50-9702-BA8F81537B56}" type="datetime1">
              <a:rPr lang="en-US" smtClean="0"/>
              <a:pPr>
                <a:spcAft>
                  <a:spcPts val="600"/>
                </a:spcAft>
              </a:pPr>
              <a:t>12/1/2023</a:t>
            </a:fld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C41F5AD-86CF-4002-A24B-ED09D0923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7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B67660-6FA2-33B4-1004-9BE6D775E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569880"/>
            <a:ext cx="5505302" cy="5384802"/>
          </a:xfrm>
        </p:spPr>
        <p:txBody>
          <a:bodyPr anchor="ctr">
            <a:noAutofit/>
          </a:bodyPr>
          <a:lstStyle/>
          <a:p>
            <a:pPr algn="ctr"/>
            <a:r>
              <a:rPr lang="fr-CA" sz="4500" dirty="0"/>
              <a:t>À prendre après une relation sexuelle non protégé </a:t>
            </a:r>
            <a:r>
              <a:rPr lang="fr-CA" sz="4500" b="1" dirty="0"/>
              <a:t>(plan B)</a:t>
            </a:r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01B9DAC8-714C-487B-8C97-2C36AA58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131161" y="1592957"/>
            <a:ext cx="297352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2BA6BE-727F-9FD3-AEC7-72956DF5B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0459" y="838201"/>
            <a:ext cx="4644534" cy="5181600"/>
          </a:xfrm>
        </p:spPr>
        <p:txBody>
          <a:bodyPr anchor="ctr">
            <a:normAutofit/>
          </a:bodyPr>
          <a:lstStyle/>
          <a:p>
            <a:r>
              <a:rPr lang="fr-CA" sz="2500" dirty="0"/>
              <a:t>Stérilet</a:t>
            </a:r>
          </a:p>
          <a:p>
            <a:r>
              <a:rPr lang="fr-CA" sz="2500" dirty="0"/>
              <a:t>Vasectomie </a:t>
            </a:r>
          </a:p>
          <a:p>
            <a:r>
              <a:rPr lang="fr-CA" sz="2500" dirty="0"/>
              <a:t>Contraceptif injectable </a:t>
            </a:r>
          </a:p>
          <a:p>
            <a:r>
              <a:rPr lang="fr-CA" sz="2500" dirty="0"/>
              <a:t>Timbre contraceptive </a:t>
            </a:r>
          </a:p>
          <a:p>
            <a:r>
              <a:rPr lang="fr-CA" sz="2500" dirty="0"/>
              <a:t>Pilule contraceptive</a:t>
            </a:r>
          </a:p>
          <a:p>
            <a:r>
              <a:rPr lang="fr-CA" sz="2500" dirty="0"/>
              <a:t>Pilule du lendemain </a:t>
            </a:r>
          </a:p>
          <a:p>
            <a:r>
              <a:rPr lang="fr-CA" sz="2500" dirty="0"/>
              <a:t>Condom</a:t>
            </a:r>
          </a:p>
          <a:p>
            <a:r>
              <a:rPr lang="fr-CA" sz="2500" dirty="0"/>
              <a:t>Ligature de trompe </a:t>
            </a:r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</p:txBody>
      </p:sp>
      <p:sp>
        <p:nvSpPr>
          <p:cNvPr id="10" name="Date Placeholder 6">
            <a:extLst>
              <a:ext uri="{FF2B5EF4-FFF2-40B4-BE49-F238E27FC236}">
                <a16:creationId xmlns:a16="http://schemas.microsoft.com/office/drawing/2014/main" id="{B5B82EC0-51EE-4F2E-A087-D5223789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B9EC781-EEFF-4A50-9702-BA8F81537B56}" type="datetime1">
              <a:rPr lang="en-US" smtClean="0"/>
              <a:pPr>
                <a:spcAft>
                  <a:spcPts val="600"/>
                </a:spcAft>
              </a:pPr>
              <a:t>12/1/2023</a:t>
            </a:fld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C41F5AD-86CF-4002-A24B-ED09D0923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58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E8C9D8-2E88-EC56-8E66-8E9615F4C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60" y="731520"/>
            <a:ext cx="4907329" cy="4612639"/>
          </a:xfrm>
        </p:spPr>
        <p:txBody>
          <a:bodyPr anchor="ctr">
            <a:noAutofit/>
          </a:bodyPr>
          <a:lstStyle/>
          <a:p>
            <a:pPr algn="ctr"/>
            <a:r>
              <a:rPr lang="fr-CA" sz="4500" dirty="0"/>
              <a:t>Emprisonne le sperme au moment de l’éjaculation </a:t>
            </a:r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01B9DAC8-714C-487B-8C97-2C36AA58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131161" y="1592957"/>
            <a:ext cx="297352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59B3EA-C67D-B141-0323-BEB79CFF4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0459" y="838201"/>
            <a:ext cx="4644534" cy="5181600"/>
          </a:xfrm>
        </p:spPr>
        <p:txBody>
          <a:bodyPr anchor="ctr">
            <a:normAutofit/>
          </a:bodyPr>
          <a:lstStyle/>
          <a:p>
            <a:r>
              <a:rPr lang="fr-CA" sz="2500" dirty="0"/>
              <a:t>Stérilet</a:t>
            </a:r>
          </a:p>
          <a:p>
            <a:r>
              <a:rPr lang="fr-CA" sz="2500" dirty="0"/>
              <a:t>Condom </a:t>
            </a:r>
          </a:p>
          <a:p>
            <a:r>
              <a:rPr lang="fr-CA" sz="2500" dirty="0"/>
              <a:t>Contraceptif injectable </a:t>
            </a:r>
          </a:p>
          <a:p>
            <a:r>
              <a:rPr lang="fr-CA" sz="2500" dirty="0"/>
              <a:t>Ligature de trompe </a:t>
            </a:r>
          </a:p>
          <a:p>
            <a:r>
              <a:rPr lang="fr-CA" sz="2500" dirty="0"/>
              <a:t>Pilule contraceptive</a:t>
            </a:r>
          </a:p>
          <a:p>
            <a:r>
              <a:rPr lang="fr-CA" sz="2500" dirty="0"/>
              <a:t>Pilule du lendemain </a:t>
            </a:r>
          </a:p>
          <a:p>
            <a:r>
              <a:rPr lang="fr-CA" sz="2500" dirty="0"/>
              <a:t>Vasectomie </a:t>
            </a:r>
          </a:p>
          <a:p>
            <a:r>
              <a:rPr lang="fr-CA" sz="2500" dirty="0"/>
              <a:t>Timbre contraceptive </a:t>
            </a: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10" name="Date Placeholder 6">
            <a:extLst>
              <a:ext uri="{FF2B5EF4-FFF2-40B4-BE49-F238E27FC236}">
                <a16:creationId xmlns:a16="http://schemas.microsoft.com/office/drawing/2014/main" id="{B5B82EC0-51EE-4F2E-A087-D5223789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B9EC781-EEFF-4A50-9702-BA8F81537B56}" type="datetime1">
              <a:rPr lang="en-US" smtClean="0"/>
              <a:pPr>
                <a:spcAft>
                  <a:spcPts val="600"/>
                </a:spcAft>
              </a:pPr>
              <a:t>12/1/2023</a:t>
            </a:fld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C41F5AD-86CF-4002-A24B-ED09D0923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61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E60E1C-D4D8-50E9-6DCA-226AEA843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38201"/>
            <a:ext cx="4561839" cy="4800599"/>
          </a:xfrm>
        </p:spPr>
        <p:txBody>
          <a:bodyPr anchor="ctr">
            <a:noAutofit/>
          </a:bodyPr>
          <a:lstStyle/>
          <a:p>
            <a:pPr algn="ctr"/>
            <a:r>
              <a:rPr lang="fr-CA" sz="4500" dirty="0"/>
              <a:t>Comprimé qu’on prend tout les jours</a:t>
            </a:r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01B9DAC8-714C-487B-8C97-2C36AA58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131161" y="1592957"/>
            <a:ext cx="297352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74B7E4-BFE4-1C13-10EF-0F7B8F147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0459" y="838201"/>
            <a:ext cx="4644534" cy="5181600"/>
          </a:xfrm>
        </p:spPr>
        <p:txBody>
          <a:bodyPr anchor="ctr">
            <a:normAutofit/>
          </a:bodyPr>
          <a:lstStyle/>
          <a:p>
            <a:r>
              <a:rPr lang="fr-CA" sz="2500" dirty="0"/>
              <a:t>Stérilet</a:t>
            </a:r>
          </a:p>
          <a:p>
            <a:r>
              <a:rPr lang="fr-CA" sz="2500" dirty="0"/>
              <a:t>Condom </a:t>
            </a:r>
          </a:p>
          <a:p>
            <a:r>
              <a:rPr lang="fr-CA" sz="2500" dirty="0"/>
              <a:t>Contraceptif injectable </a:t>
            </a:r>
          </a:p>
          <a:p>
            <a:r>
              <a:rPr lang="fr-CA" sz="2500" dirty="0"/>
              <a:t>Ligature de trompe </a:t>
            </a:r>
          </a:p>
          <a:p>
            <a:r>
              <a:rPr lang="fr-CA" sz="2500" dirty="0"/>
              <a:t>Pilule contraceptive</a:t>
            </a:r>
          </a:p>
          <a:p>
            <a:r>
              <a:rPr lang="fr-CA" sz="2500" dirty="0"/>
              <a:t>Pilule du lendemain </a:t>
            </a:r>
          </a:p>
          <a:p>
            <a:r>
              <a:rPr lang="fr-CA" sz="2500" dirty="0"/>
              <a:t>Vasectomie </a:t>
            </a:r>
          </a:p>
          <a:p>
            <a:r>
              <a:rPr lang="fr-CA" sz="2500" dirty="0"/>
              <a:t>Timbre contraceptive </a:t>
            </a:r>
          </a:p>
          <a:p>
            <a:endParaRPr lang="fr-CA" dirty="0"/>
          </a:p>
        </p:txBody>
      </p:sp>
      <p:sp>
        <p:nvSpPr>
          <p:cNvPr id="10" name="Date Placeholder 6">
            <a:extLst>
              <a:ext uri="{FF2B5EF4-FFF2-40B4-BE49-F238E27FC236}">
                <a16:creationId xmlns:a16="http://schemas.microsoft.com/office/drawing/2014/main" id="{B5B82EC0-51EE-4F2E-A087-D5223789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B9EC781-EEFF-4A50-9702-BA8F81537B56}" type="datetime1">
              <a:rPr lang="en-US" smtClean="0"/>
              <a:pPr>
                <a:spcAft>
                  <a:spcPts val="600"/>
                </a:spcAft>
              </a:pPr>
              <a:t>12/1/2023</a:t>
            </a:fld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C41F5AD-86CF-4002-A24B-ED09D0923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67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51A482-374B-9D3D-DE10-C8B6BBA90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163" y="1046480"/>
            <a:ext cx="5363380" cy="4643120"/>
          </a:xfrm>
        </p:spPr>
        <p:txBody>
          <a:bodyPr anchor="ctr">
            <a:noAutofit/>
          </a:bodyPr>
          <a:lstStyle/>
          <a:p>
            <a:pPr algn="ctr"/>
            <a:r>
              <a:rPr lang="fr-CA" sz="4500" dirty="0"/>
              <a:t>Patch qu’on mets sur le corps pendant 3 semaine </a:t>
            </a:r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01B9DAC8-714C-487B-8C97-2C36AA58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131161" y="1592957"/>
            <a:ext cx="297352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911F0D-C8A7-C427-522E-C762DBDE2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0459" y="838201"/>
            <a:ext cx="4644534" cy="5181600"/>
          </a:xfrm>
        </p:spPr>
        <p:txBody>
          <a:bodyPr anchor="ctr">
            <a:normAutofit/>
          </a:bodyPr>
          <a:lstStyle/>
          <a:p>
            <a:r>
              <a:rPr lang="fr-CA" sz="2500" dirty="0"/>
              <a:t>Stérilet</a:t>
            </a:r>
          </a:p>
          <a:p>
            <a:r>
              <a:rPr lang="fr-CA" sz="2500" dirty="0"/>
              <a:t>Condom </a:t>
            </a:r>
          </a:p>
          <a:p>
            <a:r>
              <a:rPr lang="fr-CA" sz="2500" dirty="0"/>
              <a:t>Timbre contraceptive </a:t>
            </a:r>
          </a:p>
          <a:p>
            <a:r>
              <a:rPr lang="fr-CA" sz="2500" dirty="0"/>
              <a:t>Ligature de trompe </a:t>
            </a:r>
          </a:p>
          <a:p>
            <a:r>
              <a:rPr lang="fr-CA" sz="2500" dirty="0"/>
              <a:t>Pilule contraceptive</a:t>
            </a:r>
          </a:p>
          <a:p>
            <a:r>
              <a:rPr lang="fr-CA" sz="2500" dirty="0"/>
              <a:t>Pilule du lendemain </a:t>
            </a:r>
          </a:p>
          <a:p>
            <a:r>
              <a:rPr lang="fr-CA" sz="2500" dirty="0"/>
              <a:t>Vasectomie </a:t>
            </a:r>
          </a:p>
          <a:p>
            <a:r>
              <a:rPr lang="fr-CA" sz="2500" dirty="0"/>
              <a:t>Contraceptif injectable </a:t>
            </a:r>
          </a:p>
        </p:txBody>
      </p:sp>
      <p:sp>
        <p:nvSpPr>
          <p:cNvPr id="10" name="Date Placeholder 6">
            <a:extLst>
              <a:ext uri="{FF2B5EF4-FFF2-40B4-BE49-F238E27FC236}">
                <a16:creationId xmlns:a16="http://schemas.microsoft.com/office/drawing/2014/main" id="{B5B82EC0-51EE-4F2E-A087-D5223789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B9EC781-EEFF-4A50-9702-BA8F81537B56}" type="datetime1">
              <a:rPr lang="en-US" smtClean="0"/>
              <a:pPr>
                <a:spcAft>
                  <a:spcPts val="600"/>
                </a:spcAft>
              </a:pPr>
              <a:t>12/1/2023</a:t>
            </a:fld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C41F5AD-86CF-4002-A24B-ED09D0923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92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C51C2A-CD8C-6E44-E7DC-459B85C5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163" y="1320800"/>
            <a:ext cx="5090526" cy="3931920"/>
          </a:xfrm>
        </p:spPr>
        <p:txBody>
          <a:bodyPr anchor="ctr">
            <a:normAutofit/>
          </a:bodyPr>
          <a:lstStyle/>
          <a:p>
            <a:pPr algn="ctr"/>
            <a:r>
              <a:rPr lang="fr-CA" sz="4500" dirty="0"/>
              <a:t>Opération pour homme </a:t>
            </a:r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01B9DAC8-714C-487B-8C97-2C36AA58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131161" y="1592957"/>
            <a:ext cx="297352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FF19A4-E39C-EFE9-0D41-187687C22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0459" y="838201"/>
            <a:ext cx="4644534" cy="5181600"/>
          </a:xfrm>
        </p:spPr>
        <p:txBody>
          <a:bodyPr anchor="ctr">
            <a:normAutofit/>
          </a:bodyPr>
          <a:lstStyle/>
          <a:p>
            <a:r>
              <a:rPr lang="fr-CA" sz="2500" dirty="0"/>
              <a:t>Stérilet</a:t>
            </a:r>
          </a:p>
          <a:p>
            <a:r>
              <a:rPr lang="fr-CA" sz="2500" dirty="0"/>
              <a:t>Condom </a:t>
            </a:r>
          </a:p>
          <a:p>
            <a:r>
              <a:rPr lang="fr-CA" sz="2500" dirty="0"/>
              <a:t>Timbre contraceptive </a:t>
            </a:r>
          </a:p>
          <a:p>
            <a:r>
              <a:rPr lang="fr-CA" sz="2500" dirty="0"/>
              <a:t>Ligature de trompe </a:t>
            </a:r>
          </a:p>
          <a:p>
            <a:r>
              <a:rPr lang="fr-CA" sz="2500" dirty="0"/>
              <a:t>Vasectomie </a:t>
            </a:r>
          </a:p>
          <a:p>
            <a:r>
              <a:rPr lang="fr-CA" sz="2500" dirty="0"/>
              <a:t>Pilule du lendemain </a:t>
            </a:r>
          </a:p>
          <a:p>
            <a:r>
              <a:rPr lang="fr-CA" sz="2500" dirty="0"/>
              <a:t>Pilule contraceptive</a:t>
            </a:r>
          </a:p>
          <a:p>
            <a:r>
              <a:rPr lang="fr-CA" sz="2500" dirty="0"/>
              <a:t>Contraceptif injectable </a:t>
            </a:r>
          </a:p>
          <a:p>
            <a:endParaRPr lang="fr-CA" dirty="0"/>
          </a:p>
        </p:txBody>
      </p:sp>
      <p:sp>
        <p:nvSpPr>
          <p:cNvPr id="10" name="Date Placeholder 6">
            <a:extLst>
              <a:ext uri="{FF2B5EF4-FFF2-40B4-BE49-F238E27FC236}">
                <a16:creationId xmlns:a16="http://schemas.microsoft.com/office/drawing/2014/main" id="{B5B82EC0-51EE-4F2E-A087-D5223789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B9EC781-EEFF-4A50-9702-BA8F81537B56}" type="datetime1">
              <a:rPr lang="en-US" smtClean="0"/>
              <a:pPr>
                <a:spcAft>
                  <a:spcPts val="600"/>
                </a:spcAft>
              </a:pPr>
              <a:t>12/1/2023</a:t>
            </a:fld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C41F5AD-86CF-4002-A24B-ED09D0923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53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F73605-2B23-38DE-720E-4CE02EA3A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1706880"/>
            <a:ext cx="4389119" cy="3637280"/>
          </a:xfrm>
        </p:spPr>
        <p:txBody>
          <a:bodyPr anchor="ctr">
            <a:normAutofit/>
          </a:bodyPr>
          <a:lstStyle/>
          <a:p>
            <a:pPr algn="ctr"/>
            <a:r>
              <a:rPr lang="fr-CA" sz="4500" dirty="0"/>
              <a:t>Opération pour femme</a:t>
            </a:r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01B9DAC8-714C-487B-8C97-2C36AA58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131161" y="1592957"/>
            <a:ext cx="297352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BC65E5-F92D-5967-9C35-64321F898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0459" y="838201"/>
            <a:ext cx="4644534" cy="5181600"/>
          </a:xfrm>
        </p:spPr>
        <p:txBody>
          <a:bodyPr anchor="ctr">
            <a:normAutofit/>
          </a:bodyPr>
          <a:lstStyle/>
          <a:p>
            <a:r>
              <a:rPr lang="fr-CA" sz="2500" dirty="0"/>
              <a:t>Stérilet</a:t>
            </a:r>
          </a:p>
          <a:p>
            <a:r>
              <a:rPr lang="fr-CA" sz="2500" dirty="0"/>
              <a:t>Condom </a:t>
            </a:r>
          </a:p>
          <a:p>
            <a:r>
              <a:rPr lang="fr-CA" sz="2500" dirty="0"/>
              <a:t>Timbre contraceptive </a:t>
            </a:r>
          </a:p>
          <a:p>
            <a:r>
              <a:rPr lang="fr-CA" sz="2500" dirty="0"/>
              <a:t>Pilule contraceptive</a:t>
            </a:r>
          </a:p>
          <a:p>
            <a:r>
              <a:rPr lang="fr-CA" sz="2500" dirty="0"/>
              <a:t>Vasectomie </a:t>
            </a:r>
          </a:p>
          <a:p>
            <a:r>
              <a:rPr lang="fr-CA" sz="2500" dirty="0"/>
              <a:t>Pilule du lendemain </a:t>
            </a:r>
          </a:p>
          <a:p>
            <a:r>
              <a:rPr lang="fr-CA" sz="2500" dirty="0"/>
              <a:t>Contraceptif injectable </a:t>
            </a:r>
          </a:p>
          <a:p>
            <a:r>
              <a:rPr lang="fr-CA" sz="2500" dirty="0"/>
              <a:t>Ligature des trompes </a:t>
            </a:r>
          </a:p>
        </p:txBody>
      </p:sp>
      <p:sp>
        <p:nvSpPr>
          <p:cNvPr id="10" name="Date Placeholder 6">
            <a:extLst>
              <a:ext uri="{FF2B5EF4-FFF2-40B4-BE49-F238E27FC236}">
                <a16:creationId xmlns:a16="http://schemas.microsoft.com/office/drawing/2014/main" id="{B5B82EC0-51EE-4F2E-A087-D5223789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B9EC781-EEFF-4A50-9702-BA8F81537B56}" type="datetime1">
              <a:rPr lang="en-US" smtClean="0"/>
              <a:pPr>
                <a:spcAft>
                  <a:spcPts val="600"/>
                </a:spcAft>
              </a:pPr>
              <a:t>12/1/2023</a:t>
            </a:fld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C41F5AD-86CF-4002-A24B-ED09D0923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35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519DE5-076E-C619-0998-2EA391789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11" y="1391920"/>
            <a:ext cx="5671431" cy="4003040"/>
          </a:xfrm>
        </p:spPr>
        <p:txBody>
          <a:bodyPr anchor="ctr">
            <a:normAutofit/>
          </a:bodyPr>
          <a:lstStyle/>
          <a:p>
            <a:pPr algn="ctr"/>
            <a:r>
              <a:rPr lang="fr-CA" sz="4500" dirty="0"/>
              <a:t>Il est injecter </a:t>
            </a:r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01B9DAC8-714C-487B-8C97-2C36AA58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131161" y="1592957"/>
            <a:ext cx="297352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7E0CC0-EF6A-5F5E-3852-D10FCC2E5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0459" y="838201"/>
            <a:ext cx="4644534" cy="5181600"/>
          </a:xfrm>
        </p:spPr>
        <p:txBody>
          <a:bodyPr anchor="ctr">
            <a:normAutofit/>
          </a:bodyPr>
          <a:lstStyle/>
          <a:p>
            <a:r>
              <a:rPr lang="fr-CA" sz="2500" dirty="0"/>
              <a:t>Condom </a:t>
            </a:r>
          </a:p>
          <a:p>
            <a:r>
              <a:rPr lang="fr-CA" sz="2500" dirty="0" err="1"/>
              <a:t>Sérilet</a:t>
            </a:r>
            <a:r>
              <a:rPr lang="fr-CA" sz="2500" dirty="0"/>
              <a:t> </a:t>
            </a:r>
          </a:p>
          <a:p>
            <a:r>
              <a:rPr lang="fr-CA" sz="2500" dirty="0"/>
              <a:t>Timbre contraceptive </a:t>
            </a:r>
          </a:p>
          <a:p>
            <a:r>
              <a:rPr lang="fr-CA" sz="2500" dirty="0"/>
              <a:t>Pilule contraceptive</a:t>
            </a:r>
          </a:p>
          <a:p>
            <a:r>
              <a:rPr lang="fr-CA" sz="2500" dirty="0"/>
              <a:t>Vasectomie </a:t>
            </a:r>
          </a:p>
          <a:p>
            <a:r>
              <a:rPr lang="fr-CA" sz="2500" dirty="0"/>
              <a:t>Pilule du lendemain </a:t>
            </a:r>
          </a:p>
          <a:p>
            <a:r>
              <a:rPr lang="fr-CA" sz="2500" dirty="0"/>
              <a:t>Contraceptif injectable </a:t>
            </a:r>
          </a:p>
          <a:p>
            <a:r>
              <a:rPr lang="fr-CA" sz="2500" dirty="0"/>
              <a:t>Ligature des trompes 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10" name="Date Placeholder 6">
            <a:extLst>
              <a:ext uri="{FF2B5EF4-FFF2-40B4-BE49-F238E27FC236}">
                <a16:creationId xmlns:a16="http://schemas.microsoft.com/office/drawing/2014/main" id="{B5B82EC0-51EE-4F2E-A087-D5223789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B9EC781-EEFF-4A50-9702-BA8F81537B56}" type="datetime1">
              <a:rPr lang="en-US" smtClean="0"/>
              <a:pPr>
                <a:spcAft>
                  <a:spcPts val="600"/>
                </a:spcAft>
              </a:pPr>
              <a:t>12/1/2023</a:t>
            </a:fld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C41F5AD-86CF-4002-A24B-ED09D0923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43014"/>
      </p:ext>
    </p:extLst>
  </p:cSld>
  <p:clrMapOvr>
    <a:masterClrMapping/>
  </p:clrMapOvr>
</p:sld>
</file>

<file path=ppt/theme/theme1.xml><?xml version="1.0" encoding="utf-8"?>
<a:theme xmlns:a="http://schemas.openxmlformats.org/drawingml/2006/main" name="ArchwayVTI">
  <a:themeElements>
    <a:clrScheme name="AnalogousFromRegularSeedLeftStep">
      <a:dk1>
        <a:srgbClr val="000000"/>
      </a:dk1>
      <a:lt1>
        <a:srgbClr val="FFFFFF"/>
      </a:lt1>
      <a:dk2>
        <a:srgbClr val="2E1B30"/>
      </a:dk2>
      <a:lt2>
        <a:srgbClr val="F0F3F2"/>
      </a:lt2>
      <a:accent1>
        <a:srgbClr val="E7295E"/>
      </a:accent1>
      <a:accent2>
        <a:srgbClr val="D5179B"/>
      </a:accent2>
      <a:accent3>
        <a:srgbClr val="D129E7"/>
      </a:accent3>
      <a:accent4>
        <a:srgbClr val="7117D5"/>
      </a:accent4>
      <a:accent5>
        <a:srgbClr val="372DE7"/>
      </a:accent5>
      <a:accent6>
        <a:srgbClr val="175CD5"/>
      </a:accent6>
      <a:hlink>
        <a:srgbClr val="349C7F"/>
      </a:hlink>
      <a:folHlink>
        <a:srgbClr val="7F7F7F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240</Words>
  <Application>Microsoft Office PowerPoint</Application>
  <PresentationFormat>Grand écran</PresentationFormat>
  <Paragraphs>110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Felix Titling</vt:lpstr>
      <vt:lpstr>Goudy Old Style</vt:lpstr>
      <vt:lpstr>ArchwayVTI</vt:lpstr>
      <vt:lpstr>Quiz contraception</vt:lpstr>
      <vt:lpstr>C’est en forme de « T »</vt:lpstr>
      <vt:lpstr>À prendre après une relation sexuelle non protégé (plan B)</vt:lpstr>
      <vt:lpstr>Emprisonne le sperme au moment de l’éjaculation </vt:lpstr>
      <vt:lpstr>Comprimé qu’on prend tout les jours</vt:lpstr>
      <vt:lpstr>Patch qu’on mets sur le corps pendant 3 semaine </vt:lpstr>
      <vt:lpstr>Opération pour homme </vt:lpstr>
      <vt:lpstr>Opération pour femme</vt:lpstr>
      <vt:lpstr>Il est injecter </vt:lpstr>
      <vt:lpstr>Opération pour femme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contraception</dc:title>
  <dc:creator>rboucher12 Rosalie</dc:creator>
  <cp:lastModifiedBy>rboucher12 Rosalie</cp:lastModifiedBy>
  <cp:revision>1</cp:revision>
  <dcterms:created xsi:type="dcterms:W3CDTF">2023-12-01T20:02:43Z</dcterms:created>
  <dcterms:modified xsi:type="dcterms:W3CDTF">2023-12-01T20:51:15Z</dcterms:modified>
</cp:coreProperties>
</file>