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28808-26D1-4F4B-96F4-F3082078DD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008" y="1122362"/>
            <a:ext cx="8816632" cy="357155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E0C639-B0CD-4365-98A9-C1E5FF6CF4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008" y="5521960"/>
            <a:ext cx="8816632" cy="944879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80C52-E6BB-4B27-B5D8-2D33B2497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77C649-4A0C-4EF2-8FC1-2BCF0BF9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E03F2-D0FE-49BB-8AEC-E99C4DB2D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‹N°›</a:t>
            </a:fld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4A7CC8F-56A6-423D-B67A-8BA89D3EC911}"/>
              </a:ext>
            </a:extLst>
          </p:cNvPr>
          <p:cNvCxnSpPr>
            <a:cxnSpLocks/>
          </p:cNvCxnSpPr>
          <p:nvPr/>
        </p:nvCxnSpPr>
        <p:spPr>
          <a:xfrm flipH="1">
            <a:off x="4" y="5143500"/>
            <a:ext cx="121919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2104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56D52-667C-4E67-9038-A0BDFD8CC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3E72AC-0272-475A-BD25-2AB7AC1DE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CFBFF2-9ECB-4CDD-87FA-9DD1F87BF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C12B3-DAF5-4BA7-A3A6-D0284716D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171AE-4A11-4035-A072-9AC4053FF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107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A52E95-2F50-48D3-B00E-4C259644E7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50174" y="838199"/>
            <a:ext cx="2303626" cy="5338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17C9B-4E02-49C8-B6DF-65ED3C9903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38199"/>
            <a:ext cx="7734300" cy="5338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CA10C-AC31-4D80-B78F-08E48CDCB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AB5B7-F312-4BC9-A5D3-72E065D1B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2E489-5442-4698-B6E3-3421A97C2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‹N°›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1F3A7E1-F157-4338-B7F7-9C0A2D60B7FF}"/>
              </a:ext>
            </a:extLst>
          </p:cNvPr>
          <p:cNvCxnSpPr>
            <a:cxnSpLocks/>
          </p:cNvCxnSpPr>
          <p:nvPr/>
        </p:nvCxnSpPr>
        <p:spPr>
          <a:xfrm>
            <a:off x="8811337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9762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05B5E-C545-4763-BA47-4C2C0FCA5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263F8-8E34-4910-BF7A-F1C5A9968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6E74E5-D20D-4AB7-8D98-F336CE0EC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9D23AA-8F22-4B09-8FAA-CD16E5D66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8A028-A0C8-45E7-915E-B83FF59C9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067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9F01F-198D-4AAD-B4FB-AD3B44981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8200"/>
            <a:ext cx="9438640" cy="4114800"/>
          </a:xfrm>
        </p:spPr>
        <p:txBody>
          <a:bodyPr anchor="t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0BCC2B-311B-4FB6-B3A5-26F68055A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5217160"/>
            <a:ext cx="9438640" cy="802640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9CB73D-2D6B-4FA6-89A4-DCC89F80E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0C188-FF43-44C1-A005-679168D5F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D1188-DA27-47B2-8176-31193EEC4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897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B5A25-7E99-42A8-8D6D-648EFE203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501DC-62B7-42BD-A941-D34E92719C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79"/>
            <a:ext cx="5181600" cy="4165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65C5C1-4FD4-4958-99A0-BDADECA336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11679"/>
            <a:ext cx="5181600" cy="4165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D1B234-5D54-44E5-B41D-B205AAF50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67BCDB-6B96-45D6-B5E9-823A96EBD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239C5F-F16F-4AFD-98D1-FA3BB96AF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946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44C1F-0040-4BBF-81A6-FD2E3063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7978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2894A7-1DA1-44C1-8ED0-7162794306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824035"/>
            <a:ext cx="4997132" cy="681040"/>
          </a:xfrm>
        </p:spPr>
        <p:txBody>
          <a:bodyPr anchor="b"/>
          <a:lstStyle>
            <a:lvl1pPr marL="0" indent="0">
              <a:buNone/>
              <a:defRPr sz="2400" b="1" i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9AB945-31E2-4B60-9076-CBB8F85949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499713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71B3EA-2E84-4B8B-A104-81BD577424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55080" y="1824035"/>
            <a:ext cx="5000308" cy="681040"/>
          </a:xfrm>
        </p:spPr>
        <p:txBody>
          <a:bodyPr anchor="b"/>
          <a:lstStyle>
            <a:lvl1pPr marL="0" indent="0">
              <a:buNone/>
              <a:defRPr sz="2400" b="1" i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511AB8-302C-476E-B80A-AA739911E3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55080" y="2505075"/>
            <a:ext cx="500030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B47C29-FE34-4E6E-9921-78C54673A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F6B420-A9CE-4BB6-A653-5C3ABC7D6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1DF8FE-1179-4798-B16D-AF1DFA266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489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66F1A-0A68-4048-808F-CD7A9F3B0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9592"/>
            <a:ext cx="10515600" cy="1573223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ACB3E6-5365-48F5-8D2A-0B002BA35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7D8EE9-4D97-4B2F-8D38-41CB9EE77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2C5952-0A27-4FAB-A3FD-120037876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464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D08427-909D-4679-9192-BC99557A7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8E39A6-1E09-42B5-85B4-7E8B5AB2A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938940-01DD-4C97-8649-E01C3B0ED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809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93B3D-D568-40B4-A73A-1C8EA9ABB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691818" cy="1701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86EB3-917A-43B7-85BB-D00B5D2F0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4798" y="987425"/>
            <a:ext cx="5840589" cy="50323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7AC029-3BC1-4637-A7F9-BC786DC26A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372360"/>
            <a:ext cx="3691817" cy="349662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90B948-89C5-4AC5-B7A0-17136F5C5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6C8C5-652F-46CB-BD26-E262B057F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FB50CB-E91F-4B71-81F0-800F2B51A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‹N°›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B69B885-FDB8-4C62-A285-A0CDC49A6B0C}"/>
              </a:ext>
            </a:extLst>
          </p:cNvPr>
          <p:cNvCxnSpPr>
            <a:cxnSpLocks/>
          </p:cNvCxnSpPr>
          <p:nvPr/>
        </p:nvCxnSpPr>
        <p:spPr>
          <a:xfrm>
            <a:off x="5023202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4264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F941E-6445-4840-81AE-104EF7A4F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696652" cy="1701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F8B866-E32B-4AE7-AEF3-6974AE3288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786120" y="838200"/>
            <a:ext cx="5603238" cy="51815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2ABB7A-E157-499A-B224-C2313181F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367280"/>
            <a:ext cx="3696652" cy="35017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C77283-E2B8-405E-BB6E-9F121140E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F21F05-EB94-417F-B19B-96FF3D9EC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B7C3C7-B6DB-4064-8E66-9FB770C88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‹N°›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1E233FA-220A-423F-907E-5F81526A28A0}"/>
              </a:ext>
            </a:extLst>
          </p:cNvPr>
          <p:cNvCxnSpPr>
            <a:cxnSpLocks/>
          </p:cNvCxnSpPr>
          <p:nvPr/>
        </p:nvCxnSpPr>
        <p:spPr>
          <a:xfrm>
            <a:off x="5023202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3164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476A66-BE83-43F9-A28B-02DF7879A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4990"/>
            <a:ext cx="10515600" cy="111681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D76E94-F276-4F0F-8DD9-B1F8A3198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061469"/>
            <a:ext cx="10515600" cy="4114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D964E-3A2E-4DB9-B96A-EDE144A47B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425981" y="4687095"/>
            <a:ext cx="270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6CCBF3A-D7FB-4B97-8FD5-6FFB20CB1E8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CB382-EE11-430D-941A-DB76EEB7F2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131161" y="1592957"/>
            <a:ext cx="29735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562FE-ACD1-43F2-A3DE-5B11E10B7E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12296" y="6356350"/>
            <a:ext cx="5746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3109D357-8067-4A1F-97B2-93C5160B78D9}" type="slidenum">
              <a:rPr lang="en-US" smtClean="0"/>
              <a:t>‹N°›</a:t>
            </a:fld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EB34A3B-1FD5-48FF-9982-1E64C864C01D}"/>
              </a:ext>
            </a:extLst>
          </p:cNvPr>
          <p:cNvCxnSpPr>
            <a:cxnSpLocks/>
          </p:cNvCxnSpPr>
          <p:nvPr/>
        </p:nvCxnSpPr>
        <p:spPr>
          <a:xfrm flipH="1">
            <a:off x="4" y="1824111"/>
            <a:ext cx="121919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4870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Goudy Old Style" panose="02020502050305020303" pitchFamily="18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Goudy Old Style" panose="02020502050305020303" pitchFamily="18" charset="0"/>
        <a:buChar char="–"/>
        <a:defRPr sz="14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F626F98-F213-4034-8836-88A71501D0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Conception abstraite de pétales de fleurs en pastel">
            <a:extLst>
              <a:ext uri="{FF2B5EF4-FFF2-40B4-BE49-F238E27FC236}">
                <a16:creationId xmlns:a16="http://schemas.microsoft.com/office/drawing/2014/main" id="{113846A7-FD31-EF17-91C5-BF7C3E38216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14122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6B3DAACF-D844-4480-94BE-2DE00ABEEB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475199" y="726177"/>
            <a:ext cx="5241603" cy="5343721"/>
          </a:xfrm>
          <a:custGeom>
            <a:avLst/>
            <a:gdLst>
              <a:gd name="connsiteX0" fmla="*/ 5325805 w 5325805"/>
              <a:gd name="connsiteY0" fmla="*/ 2714782 h 5429563"/>
              <a:gd name="connsiteX1" fmla="*/ 2611024 w 5325805"/>
              <a:gd name="connsiteY1" fmla="*/ 5429563 h 5429563"/>
              <a:gd name="connsiteX2" fmla="*/ 1942188 w 5325805"/>
              <a:gd name="connsiteY2" fmla="*/ 5429563 h 5429563"/>
              <a:gd name="connsiteX3" fmla="*/ 668836 w 5325805"/>
              <a:gd name="connsiteY3" fmla="*/ 5429563 h 5429563"/>
              <a:gd name="connsiteX4" fmla="*/ 0 w 5325805"/>
              <a:gd name="connsiteY4" fmla="*/ 5429563 h 5429563"/>
              <a:gd name="connsiteX5" fmla="*/ 0 w 5325805"/>
              <a:gd name="connsiteY5" fmla="*/ 0 h 5429563"/>
              <a:gd name="connsiteX6" fmla="*/ 668836 w 5325805"/>
              <a:gd name="connsiteY6" fmla="*/ 0 h 5429563"/>
              <a:gd name="connsiteX7" fmla="*/ 1942188 w 5325805"/>
              <a:gd name="connsiteY7" fmla="*/ 0 h 5429563"/>
              <a:gd name="connsiteX8" fmla="*/ 2611024 w 5325805"/>
              <a:gd name="connsiteY8" fmla="*/ 0 h 5429563"/>
              <a:gd name="connsiteX9" fmla="*/ 5325805 w 5325805"/>
              <a:gd name="connsiteY9" fmla="*/ 2714782 h 5429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25805" h="5429563">
                <a:moveTo>
                  <a:pt x="5325805" y="2714782"/>
                </a:moveTo>
                <a:cubicBezTo>
                  <a:pt x="5325805" y="4214114"/>
                  <a:pt x="4110356" y="5429563"/>
                  <a:pt x="2611024" y="5429563"/>
                </a:cubicBezTo>
                <a:lnTo>
                  <a:pt x="1942188" y="5429563"/>
                </a:lnTo>
                <a:lnTo>
                  <a:pt x="668836" y="5429563"/>
                </a:lnTo>
                <a:lnTo>
                  <a:pt x="0" y="5429563"/>
                </a:lnTo>
                <a:lnTo>
                  <a:pt x="0" y="0"/>
                </a:lnTo>
                <a:lnTo>
                  <a:pt x="668836" y="0"/>
                </a:lnTo>
                <a:lnTo>
                  <a:pt x="1942188" y="0"/>
                </a:lnTo>
                <a:lnTo>
                  <a:pt x="2611024" y="0"/>
                </a:lnTo>
                <a:cubicBezTo>
                  <a:pt x="4110356" y="0"/>
                  <a:pt x="5325805" y="1215450"/>
                  <a:pt x="5325805" y="2714782"/>
                </a:cubicBezTo>
                <a:close/>
              </a:path>
            </a:pathLst>
          </a:custGeom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96F60F9-3181-4AED-50FD-754A1CD7AC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36430"/>
            <a:ext cx="9144000" cy="2820573"/>
          </a:xfrm>
        </p:spPr>
        <p:txBody>
          <a:bodyPr>
            <a:normAutofit/>
          </a:bodyPr>
          <a:lstStyle/>
          <a:p>
            <a:pPr algn="ctr"/>
            <a:r>
              <a:rPr lang="fr-CA" sz="6600" dirty="0"/>
              <a:t>Quiz contraception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296DFF9-8A61-280E-2C5F-D342AC928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8856" y="4628271"/>
            <a:ext cx="4054288" cy="1069144"/>
          </a:xfrm>
        </p:spPr>
        <p:txBody>
          <a:bodyPr>
            <a:normAutofit/>
          </a:bodyPr>
          <a:lstStyle/>
          <a:p>
            <a:pPr algn="ctr"/>
            <a:r>
              <a:rPr lang="fr-CA" dirty="0"/>
              <a:t>Fait par: Rosalie Boucher</a:t>
            </a:r>
          </a:p>
        </p:txBody>
      </p:sp>
    </p:spTree>
    <p:extLst>
      <p:ext uri="{BB962C8B-B14F-4D97-AF65-F5344CB8AC3E}">
        <p14:creationId xmlns:p14="http://schemas.microsoft.com/office/powerpoint/2010/main" val="23883432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87EB26-0F64-B6AC-FB40-DBF18A200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1" y="1737360"/>
            <a:ext cx="5272370" cy="3525520"/>
          </a:xfrm>
        </p:spPr>
        <p:txBody>
          <a:bodyPr anchor="ctr">
            <a:normAutofit/>
          </a:bodyPr>
          <a:lstStyle/>
          <a:p>
            <a:pPr algn="ctr"/>
            <a:r>
              <a:rPr lang="fr-CA" sz="4500" dirty="0"/>
              <a:t>Opération pour femme </a:t>
            </a:r>
          </a:p>
        </p:txBody>
      </p:sp>
      <p:sp>
        <p:nvSpPr>
          <p:cNvPr id="8" name="Footer Placeholder 8">
            <a:extLst>
              <a:ext uri="{FF2B5EF4-FFF2-40B4-BE49-F238E27FC236}">
                <a16:creationId xmlns:a16="http://schemas.microsoft.com/office/drawing/2014/main" id="{01B9DAC8-714C-487B-8C97-2C36AA589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131161" y="1592957"/>
            <a:ext cx="297352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Sample Footer Text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8D60906-7D36-2764-3D5B-0C1162FC54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0459" y="838201"/>
            <a:ext cx="4644534" cy="5181600"/>
          </a:xfrm>
        </p:spPr>
        <p:txBody>
          <a:bodyPr anchor="ctr">
            <a:normAutofit/>
          </a:bodyPr>
          <a:lstStyle/>
          <a:p>
            <a:r>
              <a:rPr lang="fr-CA" sz="2500" dirty="0"/>
              <a:t>Condom </a:t>
            </a:r>
          </a:p>
          <a:p>
            <a:r>
              <a:rPr lang="fr-CA" sz="2500" dirty="0" err="1"/>
              <a:t>Sérilet</a:t>
            </a:r>
            <a:r>
              <a:rPr lang="fr-CA" sz="2500" dirty="0"/>
              <a:t> </a:t>
            </a:r>
          </a:p>
          <a:p>
            <a:r>
              <a:rPr lang="fr-CA" sz="2500" dirty="0"/>
              <a:t>Timbre contraceptive </a:t>
            </a:r>
          </a:p>
          <a:p>
            <a:r>
              <a:rPr lang="fr-CA" sz="2500" dirty="0"/>
              <a:t>Pilule contraceptive</a:t>
            </a:r>
          </a:p>
          <a:p>
            <a:r>
              <a:rPr lang="fr-CA" sz="2500" dirty="0"/>
              <a:t>Vasectomie </a:t>
            </a:r>
          </a:p>
          <a:p>
            <a:r>
              <a:rPr lang="fr-CA" sz="2500" dirty="0"/>
              <a:t>Pilule du lendemain </a:t>
            </a:r>
          </a:p>
          <a:p>
            <a:r>
              <a:rPr lang="fr-CA" sz="2500" dirty="0"/>
              <a:t>Contraceptif injectable </a:t>
            </a:r>
          </a:p>
          <a:p>
            <a:r>
              <a:rPr lang="fr-CA" sz="2500" dirty="0"/>
              <a:t>Ligature des trompes </a:t>
            </a:r>
          </a:p>
          <a:p>
            <a:endParaRPr lang="fr-CA" dirty="0"/>
          </a:p>
          <a:p>
            <a:endParaRPr lang="fr-CA" dirty="0"/>
          </a:p>
        </p:txBody>
      </p:sp>
      <p:sp>
        <p:nvSpPr>
          <p:cNvPr id="10" name="Date Placeholder 6">
            <a:extLst>
              <a:ext uri="{FF2B5EF4-FFF2-40B4-BE49-F238E27FC236}">
                <a16:creationId xmlns:a16="http://schemas.microsoft.com/office/drawing/2014/main" id="{B5B82EC0-51EE-4F2E-A087-D5223789A8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425981" y="4687095"/>
            <a:ext cx="270669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7B9EC781-EEFF-4A50-9702-BA8F81537B56}" type="datetime1">
              <a:rPr lang="en-US" smtClean="0"/>
              <a:pPr>
                <a:spcAft>
                  <a:spcPts val="600"/>
                </a:spcAft>
              </a:pPr>
              <a:t>12/1/2023</a:t>
            </a:fld>
            <a:endParaRPr lang="en-US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7C41F5AD-86CF-4002-A24B-ED09D0923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2296" y="6356350"/>
            <a:ext cx="57462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E131995-E962-4131-8504-6B962D7140A6}" type="slidenum">
              <a:rPr lang="en-US" smtClean="0"/>
              <a:pPr>
                <a:spcAft>
                  <a:spcPts val="600"/>
                </a:spcAft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054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4CEE4D-A182-55C4-657C-77A9DBFA6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5681" y="1442720"/>
            <a:ext cx="4775200" cy="3431936"/>
          </a:xfrm>
        </p:spPr>
        <p:txBody>
          <a:bodyPr anchor="ctr">
            <a:normAutofit/>
          </a:bodyPr>
          <a:lstStyle/>
          <a:p>
            <a:pPr algn="ctr"/>
            <a:r>
              <a:rPr lang="fr-CA" sz="4500" dirty="0"/>
              <a:t>C’est en forme de « T »</a:t>
            </a:r>
          </a:p>
        </p:txBody>
      </p:sp>
      <p:sp>
        <p:nvSpPr>
          <p:cNvPr id="8" name="Footer Placeholder 8">
            <a:extLst>
              <a:ext uri="{FF2B5EF4-FFF2-40B4-BE49-F238E27FC236}">
                <a16:creationId xmlns:a16="http://schemas.microsoft.com/office/drawing/2014/main" id="{01B9DAC8-714C-487B-8C97-2C36AA589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131161" y="1592957"/>
            <a:ext cx="297352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Sample Footer Text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2529464-86DD-812F-6F36-12BD00F7D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0459" y="838200"/>
            <a:ext cx="4644534" cy="5623559"/>
          </a:xfrm>
        </p:spPr>
        <p:txBody>
          <a:bodyPr anchor="ctr">
            <a:normAutofit/>
          </a:bodyPr>
          <a:lstStyle/>
          <a:p>
            <a:r>
              <a:rPr lang="fr-CA" sz="2500" dirty="0"/>
              <a:t>Stérilet</a:t>
            </a:r>
          </a:p>
          <a:p>
            <a:r>
              <a:rPr lang="fr-CA" sz="2500" dirty="0"/>
              <a:t>Vasectomie </a:t>
            </a:r>
          </a:p>
          <a:p>
            <a:r>
              <a:rPr lang="fr-CA" sz="2500" dirty="0"/>
              <a:t>Contraceptif injectable </a:t>
            </a:r>
          </a:p>
          <a:p>
            <a:r>
              <a:rPr lang="fr-CA" sz="2500" dirty="0"/>
              <a:t>Ligature de trompe </a:t>
            </a:r>
          </a:p>
          <a:p>
            <a:r>
              <a:rPr lang="fr-CA" sz="2500" dirty="0"/>
              <a:t>Pilule contraceptive</a:t>
            </a:r>
          </a:p>
          <a:p>
            <a:r>
              <a:rPr lang="fr-CA" sz="2500" dirty="0"/>
              <a:t>Pilule du lendemain </a:t>
            </a:r>
          </a:p>
          <a:p>
            <a:r>
              <a:rPr lang="fr-CA" sz="2500" dirty="0"/>
              <a:t>Condom</a:t>
            </a:r>
          </a:p>
          <a:p>
            <a:r>
              <a:rPr lang="fr-CA" sz="2500" dirty="0"/>
              <a:t>Timbre contraceptive </a:t>
            </a:r>
          </a:p>
        </p:txBody>
      </p:sp>
      <p:sp>
        <p:nvSpPr>
          <p:cNvPr id="10" name="Date Placeholder 6">
            <a:extLst>
              <a:ext uri="{FF2B5EF4-FFF2-40B4-BE49-F238E27FC236}">
                <a16:creationId xmlns:a16="http://schemas.microsoft.com/office/drawing/2014/main" id="{B5B82EC0-51EE-4F2E-A087-D5223789A8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425981" y="4687095"/>
            <a:ext cx="270669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7B9EC781-EEFF-4A50-9702-BA8F81537B56}" type="datetime1">
              <a:rPr lang="en-US" smtClean="0"/>
              <a:pPr>
                <a:spcAft>
                  <a:spcPts val="600"/>
                </a:spcAft>
              </a:pPr>
              <a:t>12/1/2023</a:t>
            </a:fld>
            <a:endParaRPr lang="en-US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7C41F5AD-86CF-4002-A24B-ED09D0923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2296" y="6356350"/>
            <a:ext cx="57462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E131995-E962-4131-8504-6B962D7140A6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76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B67660-6FA2-33B4-1004-9BE6D775E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240" y="569880"/>
            <a:ext cx="5505302" cy="5384802"/>
          </a:xfrm>
        </p:spPr>
        <p:txBody>
          <a:bodyPr anchor="ctr">
            <a:noAutofit/>
          </a:bodyPr>
          <a:lstStyle/>
          <a:p>
            <a:pPr algn="ctr"/>
            <a:r>
              <a:rPr lang="fr-CA" sz="4500" dirty="0"/>
              <a:t>À prendre après une relation sexuelle non protégé </a:t>
            </a:r>
            <a:r>
              <a:rPr lang="fr-CA" sz="4500" b="1" dirty="0"/>
              <a:t>(plan B)</a:t>
            </a:r>
          </a:p>
        </p:txBody>
      </p:sp>
      <p:sp>
        <p:nvSpPr>
          <p:cNvPr id="8" name="Footer Placeholder 8">
            <a:extLst>
              <a:ext uri="{FF2B5EF4-FFF2-40B4-BE49-F238E27FC236}">
                <a16:creationId xmlns:a16="http://schemas.microsoft.com/office/drawing/2014/main" id="{01B9DAC8-714C-487B-8C97-2C36AA589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131161" y="1592957"/>
            <a:ext cx="2973522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Sample Footer Text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2BA6BE-727F-9FD3-AEC7-72956DF5B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0459" y="838201"/>
            <a:ext cx="4644534" cy="5181600"/>
          </a:xfrm>
        </p:spPr>
        <p:txBody>
          <a:bodyPr anchor="ctr">
            <a:normAutofit/>
          </a:bodyPr>
          <a:lstStyle/>
          <a:p>
            <a:r>
              <a:rPr lang="fr-CA" sz="2500" dirty="0"/>
              <a:t>Stérilet</a:t>
            </a:r>
          </a:p>
          <a:p>
            <a:r>
              <a:rPr lang="fr-CA" sz="2500" dirty="0"/>
              <a:t>Vasectomie </a:t>
            </a:r>
          </a:p>
          <a:p>
            <a:r>
              <a:rPr lang="fr-CA" sz="2500" dirty="0"/>
              <a:t>Contraceptif injectable </a:t>
            </a:r>
          </a:p>
          <a:p>
            <a:r>
              <a:rPr lang="fr-CA" sz="2500" dirty="0"/>
              <a:t>Timbre contraceptive </a:t>
            </a:r>
          </a:p>
          <a:p>
            <a:r>
              <a:rPr lang="fr-CA" sz="2500" dirty="0"/>
              <a:t>Pilule contraceptive</a:t>
            </a:r>
          </a:p>
          <a:p>
            <a:r>
              <a:rPr lang="fr-CA" sz="2500" dirty="0"/>
              <a:t>Pilule du lendemain </a:t>
            </a:r>
          </a:p>
          <a:p>
            <a:r>
              <a:rPr lang="fr-CA" sz="2500" dirty="0"/>
              <a:t>Condom</a:t>
            </a:r>
          </a:p>
          <a:p>
            <a:r>
              <a:rPr lang="fr-CA" sz="2500" dirty="0"/>
              <a:t>Ligature de trompe </a:t>
            </a:r>
          </a:p>
          <a:p>
            <a:pPr marL="0" indent="0">
              <a:buNone/>
            </a:pPr>
            <a:endParaRPr lang="fr-CA" dirty="0"/>
          </a:p>
          <a:p>
            <a:endParaRPr lang="fr-CA" dirty="0"/>
          </a:p>
        </p:txBody>
      </p:sp>
      <p:sp>
        <p:nvSpPr>
          <p:cNvPr id="10" name="Date Placeholder 6">
            <a:extLst>
              <a:ext uri="{FF2B5EF4-FFF2-40B4-BE49-F238E27FC236}">
                <a16:creationId xmlns:a16="http://schemas.microsoft.com/office/drawing/2014/main" id="{B5B82EC0-51EE-4F2E-A087-D5223789A8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425981" y="4687095"/>
            <a:ext cx="270669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7B9EC781-EEFF-4A50-9702-BA8F81537B56}" type="datetime1">
              <a:rPr lang="en-US" smtClean="0"/>
              <a:pPr>
                <a:spcAft>
                  <a:spcPts val="600"/>
                </a:spcAft>
              </a:pPr>
              <a:t>12/1/2023</a:t>
            </a:fld>
            <a:endParaRPr lang="en-US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7C41F5AD-86CF-4002-A24B-ED09D0923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2296" y="6356350"/>
            <a:ext cx="57462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3E131995-E962-4131-8504-6B962D7140A6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158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E8C9D8-2E88-EC56-8E66-8E9615F4C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360" y="731520"/>
            <a:ext cx="4907329" cy="4612639"/>
          </a:xfrm>
        </p:spPr>
        <p:txBody>
          <a:bodyPr anchor="ctr">
            <a:noAutofit/>
          </a:bodyPr>
          <a:lstStyle/>
          <a:p>
            <a:pPr algn="ctr"/>
            <a:r>
              <a:rPr lang="fr-CA" sz="4500" dirty="0"/>
              <a:t>Emprisonne le sperme au moment de l’éjaculation </a:t>
            </a:r>
          </a:p>
        </p:txBody>
      </p:sp>
      <p:sp>
        <p:nvSpPr>
          <p:cNvPr id="8" name="Footer Placeholder 8">
            <a:extLst>
              <a:ext uri="{FF2B5EF4-FFF2-40B4-BE49-F238E27FC236}">
                <a16:creationId xmlns:a16="http://schemas.microsoft.com/office/drawing/2014/main" id="{01B9DAC8-714C-487B-8C97-2C36AA589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131161" y="1592957"/>
            <a:ext cx="2973522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Sample Footer Text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959B3EA-C67D-B141-0323-BEB79CFF4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0459" y="838201"/>
            <a:ext cx="4644534" cy="5181600"/>
          </a:xfrm>
        </p:spPr>
        <p:txBody>
          <a:bodyPr anchor="ctr">
            <a:normAutofit/>
          </a:bodyPr>
          <a:lstStyle/>
          <a:p>
            <a:r>
              <a:rPr lang="fr-CA" sz="2500" dirty="0"/>
              <a:t>Stérilet</a:t>
            </a:r>
          </a:p>
          <a:p>
            <a:r>
              <a:rPr lang="fr-CA" sz="2500" dirty="0"/>
              <a:t>Condom </a:t>
            </a:r>
          </a:p>
          <a:p>
            <a:r>
              <a:rPr lang="fr-CA" sz="2500" dirty="0"/>
              <a:t>Contraceptif injectable </a:t>
            </a:r>
          </a:p>
          <a:p>
            <a:r>
              <a:rPr lang="fr-CA" sz="2500" dirty="0"/>
              <a:t>Ligature de trompe </a:t>
            </a:r>
          </a:p>
          <a:p>
            <a:r>
              <a:rPr lang="fr-CA" sz="2500" dirty="0"/>
              <a:t>Pilule contraceptive</a:t>
            </a:r>
          </a:p>
          <a:p>
            <a:r>
              <a:rPr lang="fr-CA" sz="2500" dirty="0"/>
              <a:t>Pilule du lendemain </a:t>
            </a:r>
          </a:p>
          <a:p>
            <a:r>
              <a:rPr lang="fr-CA" sz="2500" dirty="0"/>
              <a:t>Vasectomie </a:t>
            </a:r>
          </a:p>
          <a:p>
            <a:r>
              <a:rPr lang="fr-CA" sz="2500" dirty="0"/>
              <a:t>Timbre contraceptive </a:t>
            </a:r>
          </a:p>
          <a:p>
            <a:pPr marL="0" indent="0">
              <a:buNone/>
            </a:pPr>
            <a:endParaRPr lang="fr-CA" dirty="0"/>
          </a:p>
        </p:txBody>
      </p:sp>
      <p:sp>
        <p:nvSpPr>
          <p:cNvPr id="10" name="Date Placeholder 6">
            <a:extLst>
              <a:ext uri="{FF2B5EF4-FFF2-40B4-BE49-F238E27FC236}">
                <a16:creationId xmlns:a16="http://schemas.microsoft.com/office/drawing/2014/main" id="{B5B82EC0-51EE-4F2E-A087-D5223789A8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425981" y="4687095"/>
            <a:ext cx="270669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7B9EC781-EEFF-4A50-9702-BA8F81537B56}" type="datetime1">
              <a:rPr lang="en-US" smtClean="0"/>
              <a:pPr>
                <a:spcAft>
                  <a:spcPts val="600"/>
                </a:spcAft>
              </a:pPr>
              <a:t>12/1/2023</a:t>
            </a:fld>
            <a:endParaRPr lang="en-US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7C41F5AD-86CF-4002-A24B-ED09D0923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2296" y="6356350"/>
            <a:ext cx="57462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3E131995-E962-4131-8504-6B962D7140A6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661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E60E1C-D4D8-50E9-6DCA-226AEA843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838201"/>
            <a:ext cx="4561839" cy="4800599"/>
          </a:xfrm>
        </p:spPr>
        <p:txBody>
          <a:bodyPr anchor="ctr">
            <a:noAutofit/>
          </a:bodyPr>
          <a:lstStyle/>
          <a:p>
            <a:pPr algn="ctr"/>
            <a:r>
              <a:rPr lang="fr-CA" sz="4500" dirty="0"/>
              <a:t>Comprimé qu’on prend tout les jours</a:t>
            </a:r>
          </a:p>
        </p:txBody>
      </p:sp>
      <p:sp>
        <p:nvSpPr>
          <p:cNvPr id="8" name="Footer Placeholder 8">
            <a:extLst>
              <a:ext uri="{FF2B5EF4-FFF2-40B4-BE49-F238E27FC236}">
                <a16:creationId xmlns:a16="http://schemas.microsoft.com/office/drawing/2014/main" id="{01B9DAC8-714C-487B-8C97-2C36AA589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131161" y="1592957"/>
            <a:ext cx="2973522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Sample Footer Text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74B7E4-BFE4-1C13-10EF-0F7B8F147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0459" y="838201"/>
            <a:ext cx="4644534" cy="5181600"/>
          </a:xfrm>
        </p:spPr>
        <p:txBody>
          <a:bodyPr anchor="ctr">
            <a:normAutofit/>
          </a:bodyPr>
          <a:lstStyle/>
          <a:p>
            <a:r>
              <a:rPr lang="fr-CA" sz="2500" dirty="0"/>
              <a:t>Stérilet</a:t>
            </a:r>
          </a:p>
          <a:p>
            <a:r>
              <a:rPr lang="fr-CA" sz="2500" dirty="0"/>
              <a:t>Condom </a:t>
            </a:r>
          </a:p>
          <a:p>
            <a:r>
              <a:rPr lang="fr-CA" sz="2500" dirty="0"/>
              <a:t>Contraceptif injectable </a:t>
            </a:r>
          </a:p>
          <a:p>
            <a:r>
              <a:rPr lang="fr-CA" sz="2500" dirty="0"/>
              <a:t>Ligature de trompe </a:t>
            </a:r>
          </a:p>
          <a:p>
            <a:r>
              <a:rPr lang="fr-CA" sz="2500" dirty="0"/>
              <a:t>Pilule contraceptive</a:t>
            </a:r>
          </a:p>
          <a:p>
            <a:r>
              <a:rPr lang="fr-CA" sz="2500" dirty="0"/>
              <a:t>Pilule du lendemain </a:t>
            </a:r>
          </a:p>
          <a:p>
            <a:r>
              <a:rPr lang="fr-CA" sz="2500" dirty="0"/>
              <a:t>Vasectomie </a:t>
            </a:r>
          </a:p>
          <a:p>
            <a:r>
              <a:rPr lang="fr-CA" sz="2500" dirty="0"/>
              <a:t>Timbre contraceptive </a:t>
            </a:r>
          </a:p>
          <a:p>
            <a:endParaRPr lang="fr-CA" dirty="0"/>
          </a:p>
        </p:txBody>
      </p:sp>
      <p:sp>
        <p:nvSpPr>
          <p:cNvPr id="10" name="Date Placeholder 6">
            <a:extLst>
              <a:ext uri="{FF2B5EF4-FFF2-40B4-BE49-F238E27FC236}">
                <a16:creationId xmlns:a16="http://schemas.microsoft.com/office/drawing/2014/main" id="{B5B82EC0-51EE-4F2E-A087-D5223789A8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425981" y="4687095"/>
            <a:ext cx="270669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7B9EC781-EEFF-4A50-9702-BA8F81537B56}" type="datetime1">
              <a:rPr lang="en-US" smtClean="0"/>
              <a:pPr>
                <a:spcAft>
                  <a:spcPts val="600"/>
                </a:spcAft>
              </a:pPr>
              <a:t>12/1/2023</a:t>
            </a:fld>
            <a:endParaRPr lang="en-US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7C41F5AD-86CF-4002-A24B-ED09D0923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2296" y="6356350"/>
            <a:ext cx="57462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3E131995-E962-4131-8504-6B962D7140A6}" type="slidenum">
              <a:rPr lang="en-US" smtClean="0"/>
              <a:pPr>
                <a:spcAft>
                  <a:spcPts val="60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567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51A482-374B-9D3D-DE10-C8B6BBA90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163" y="1046480"/>
            <a:ext cx="5363380" cy="4643120"/>
          </a:xfrm>
        </p:spPr>
        <p:txBody>
          <a:bodyPr anchor="ctr">
            <a:noAutofit/>
          </a:bodyPr>
          <a:lstStyle/>
          <a:p>
            <a:pPr algn="ctr"/>
            <a:r>
              <a:rPr lang="fr-CA" sz="4500" dirty="0"/>
              <a:t>Patch qu’on mets sur le corps pendant 3 semaine </a:t>
            </a:r>
          </a:p>
        </p:txBody>
      </p:sp>
      <p:sp>
        <p:nvSpPr>
          <p:cNvPr id="8" name="Footer Placeholder 8">
            <a:extLst>
              <a:ext uri="{FF2B5EF4-FFF2-40B4-BE49-F238E27FC236}">
                <a16:creationId xmlns:a16="http://schemas.microsoft.com/office/drawing/2014/main" id="{01B9DAC8-714C-487B-8C97-2C36AA589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131161" y="1592957"/>
            <a:ext cx="2973522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Sample Footer Text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D911F0D-C8A7-C427-522E-C762DBDE2F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0459" y="838201"/>
            <a:ext cx="4644534" cy="5181600"/>
          </a:xfrm>
        </p:spPr>
        <p:txBody>
          <a:bodyPr anchor="ctr">
            <a:normAutofit/>
          </a:bodyPr>
          <a:lstStyle/>
          <a:p>
            <a:r>
              <a:rPr lang="fr-CA" sz="2500" dirty="0"/>
              <a:t>Stérilet</a:t>
            </a:r>
          </a:p>
          <a:p>
            <a:r>
              <a:rPr lang="fr-CA" sz="2500" dirty="0"/>
              <a:t>Condom </a:t>
            </a:r>
          </a:p>
          <a:p>
            <a:r>
              <a:rPr lang="fr-CA" sz="2500" dirty="0"/>
              <a:t>Timbre contraceptive </a:t>
            </a:r>
          </a:p>
          <a:p>
            <a:r>
              <a:rPr lang="fr-CA" sz="2500" dirty="0"/>
              <a:t>Ligature de trompe </a:t>
            </a:r>
          </a:p>
          <a:p>
            <a:r>
              <a:rPr lang="fr-CA" sz="2500" dirty="0"/>
              <a:t>Pilule contraceptive</a:t>
            </a:r>
          </a:p>
          <a:p>
            <a:r>
              <a:rPr lang="fr-CA" sz="2500" dirty="0"/>
              <a:t>Pilule du lendemain </a:t>
            </a:r>
          </a:p>
          <a:p>
            <a:r>
              <a:rPr lang="fr-CA" sz="2500" dirty="0"/>
              <a:t>Vasectomie </a:t>
            </a:r>
          </a:p>
          <a:p>
            <a:r>
              <a:rPr lang="fr-CA" sz="2500" dirty="0"/>
              <a:t>Contraceptif injectable </a:t>
            </a:r>
          </a:p>
        </p:txBody>
      </p:sp>
      <p:sp>
        <p:nvSpPr>
          <p:cNvPr id="10" name="Date Placeholder 6">
            <a:extLst>
              <a:ext uri="{FF2B5EF4-FFF2-40B4-BE49-F238E27FC236}">
                <a16:creationId xmlns:a16="http://schemas.microsoft.com/office/drawing/2014/main" id="{B5B82EC0-51EE-4F2E-A087-D5223789A8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425981" y="4687095"/>
            <a:ext cx="270669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7B9EC781-EEFF-4A50-9702-BA8F81537B56}" type="datetime1">
              <a:rPr lang="en-US" smtClean="0"/>
              <a:pPr>
                <a:spcAft>
                  <a:spcPts val="600"/>
                </a:spcAft>
              </a:pPr>
              <a:t>12/1/2023</a:t>
            </a:fld>
            <a:endParaRPr lang="en-US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7C41F5AD-86CF-4002-A24B-ED09D0923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2296" y="6356350"/>
            <a:ext cx="57462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3E131995-E962-4131-8504-6B962D7140A6}" type="slidenum">
              <a:rPr lang="en-US" smtClean="0"/>
              <a:pPr>
                <a:spcAft>
                  <a:spcPts val="60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892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C51C2A-CD8C-6E44-E7DC-459B85C5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163" y="1320800"/>
            <a:ext cx="5090526" cy="3931920"/>
          </a:xfrm>
        </p:spPr>
        <p:txBody>
          <a:bodyPr anchor="ctr">
            <a:normAutofit/>
          </a:bodyPr>
          <a:lstStyle/>
          <a:p>
            <a:pPr algn="ctr"/>
            <a:r>
              <a:rPr lang="fr-CA" sz="4500" dirty="0"/>
              <a:t>Opération pour homme </a:t>
            </a:r>
          </a:p>
        </p:txBody>
      </p:sp>
      <p:sp>
        <p:nvSpPr>
          <p:cNvPr id="8" name="Footer Placeholder 8">
            <a:extLst>
              <a:ext uri="{FF2B5EF4-FFF2-40B4-BE49-F238E27FC236}">
                <a16:creationId xmlns:a16="http://schemas.microsoft.com/office/drawing/2014/main" id="{01B9DAC8-714C-487B-8C97-2C36AA589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131161" y="1592957"/>
            <a:ext cx="2973522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Sample Footer Text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2FF19A4-E39C-EFE9-0D41-187687C22E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0459" y="838201"/>
            <a:ext cx="4644534" cy="5181600"/>
          </a:xfrm>
        </p:spPr>
        <p:txBody>
          <a:bodyPr anchor="ctr">
            <a:normAutofit/>
          </a:bodyPr>
          <a:lstStyle/>
          <a:p>
            <a:r>
              <a:rPr lang="fr-CA" sz="2500" dirty="0"/>
              <a:t>Stérilet</a:t>
            </a:r>
          </a:p>
          <a:p>
            <a:r>
              <a:rPr lang="fr-CA" sz="2500" dirty="0"/>
              <a:t>Condom </a:t>
            </a:r>
          </a:p>
          <a:p>
            <a:r>
              <a:rPr lang="fr-CA" sz="2500" dirty="0"/>
              <a:t>Timbre contraceptive </a:t>
            </a:r>
          </a:p>
          <a:p>
            <a:r>
              <a:rPr lang="fr-CA" sz="2500" dirty="0"/>
              <a:t>Ligature de trompe </a:t>
            </a:r>
          </a:p>
          <a:p>
            <a:r>
              <a:rPr lang="fr-CA" sz="2500" dirty="0"/>
              <a:t>Vasectomie </a:t>
            </a:r>
          </a:p>
          <a:p>
            <a:r>
              <a:rPr lang="fr-CA" sz="2500" dirty="0"/>
              <a:t>Pilule du lendemain </a:t>
            </a:r>
          </a:p>
          <a:p>
            <a:r>
              <a:rPr lang="fr-CA" sz="2500" dirty="0"/>
              <a:t>Pilule contraceptive</a:t>
            </a:r>
          </a:p>
          <a:p>
            <a:r>
              <a:rPr lang="fr-CA" sz="2500" dirty="0"/>
              <a:t>Contraceptif injectable </a:t>
            </a:r>
          </a:p>
          <a:p>
            <a:endParaRPr lang="fr-CA" dirty="0"/>
          </a:p>
        </p:txBody>
      </p:sp>
      <p:sp>
        <p:nvSpPr>
          <p:cNvPr id="10" name="Date Placeholder 6">
            <a:extLst>
              <a:ext uri="{FF2B5EF4-FFF2-40B4-BE49-F238E27FC236}">
                <a16:creationId xmlns:a16="http://schemas.microsoft.com/office/drawing/2014/main" id="{B5B82EC0-51EE-4F2E-A087-D5223789A8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425981" y="4687095"/>
            <a:ext cx="270669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7B9EC781-EEFF-4A50-9702-BA8F81537B56}" type="datetime1">
              <a:rPr lang="en-US" smtClean="0"/>
              <a:pPr>
                <a:spcAft>
                  <a:spcPts val="600"/>
                </a:spcAft>
              </a:pPr>
              <a:t>12/1/2023</a:t>
            </a:fld>
            <a:endParaRPr lang="en-US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7C41F5AD-86CF-4002-A24B-ED09D0923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2296" y="6356350"/>
            <a:ext cx="57462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3E131995-E962-4131-8504-6B962D7140A6}" type="slidenum">
              <a:rPr lang="en-US" smtClean="0"/>
              <a:pPr>
                <a:spcAft>
                  <a:spcPts val="60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753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F73605-2B23-38DE-720E-4CE02EA3A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0" y="1706880"/>
            <a:ext cx="4389119" cy="3637280"/>
          </a:xfrm>
        </p:spPr>
        <p:txBody>
          <a:bodyPr anchor="ctr">
            <a:normAutofit/>
          </a:bodyPr>
          <a:lstStyle/>
          <a:p>
            <a:pPr algn="ctr"/>
            <a:r>
              <a:rPr lang="fr-CA" sz="4500" dirty="0"/>
              <a:t>Opération pour femme</a:t>
            </a:r>
          </a:p>
        </p:txBody>
      </p:sp>
      <p:sp>
        <p:nvSpPr>
          <p:cNvPr id="8" name="Footer Placeholder 8">
            <a:extLst>
              <a:ext uri="{FF2B5EF4-FFF2-40B4-BE49-F238E27FC236}">
                <a16:creationId xmlns:a16="http://schemas.microsoft.com/office/drawing/2014/main" id="{01B9DAC8-714C-487B-8C97-2C36AA589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131161" y="1592957"/>
            <a:ext cx="2973522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Sample Footer Text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BC65E5-F92D-5967-9C35-64321F898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0459" y="838201"/>
            <a:ext cx="4644534" cy="5181600"/>
          </a:xfrm>
        </p:spPr>
        <p:txBody>
          <a:bodyPr anchor="ctr">
            <a:normAutofit/>
          </a:bodyPr>
          <a:lstStyle/>
          <a:p>
            <a:r>
              <a:rPr lang="fr-CA" sz="2500" dirty="0"/>
              <a:t>Stérilet</a:t>
            </a:r>
          </a:p>
          <a:p>
            <a:r>
              <a:rPr lang="fr-CA" sz="2500" dirty="0"/>
              <a:t>Condom </a:t>
            </a:r>
          </a:p>
          <a:p>
            <a:r>
              <a:rPr lang="fr-CA" sz="2500" dirty="0"/>
              <a:t>Timbre contraceptive </a:t>
            </a:r>
          </a:p>
          <a:p>
            <a:r>
              <a:rPr lang="fr-CA" sz="2500" dirty="0"/>
              <a:t>Pilule contraceptive</a:t>
            </a:r>
          </a:p>
          <a:p>
            <a:r>
              <a:rPr lang="fr-CA" sz="2500" dirty="0"/>
              <a:t>Vasectomie </a:t>
            </a:r>
          </a:p>
          <a:p>
            <a:r>
              <a:rPr lang="fr-CA" sz="2500" dirty="0"/>
              <a:t>Pilule du lendemain </a:t>
            </a:r>
          </a:p>
          <a:p>
            <a:r>
              <a:rPr lang="fr-CA" sz="2500" dirty="0"/>
              <a:t>Contraceptif injectable </a:t>
            </a:r>
          </a:p>
          <a:p>
            <a:r>
              <a:rPr lang="fr-CA" sz="2500" dirty="0"/>
              <a:t>Ligature des trompes </a:t>
            </a:r>
          </a:p>
        </p:txBody>
      </p:sp>
      <p:sp>
        <p:nvSpPr>
          <p:cNvPr id="10" name="Date Placeholder 6">
            <a:extLst>
              <a:ext uri="{FF2B5EF4-FFF2-40B4-BE49-F238E27FC236}">
                <a16:creationId xmlns:a16="http://schemas.microsoft.com/office/drawing/2014/main" id="{B5B82EC0-51EE-4F2E-A087-D5223789A8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425981" y="4687095"/>
            <a:ext cx="270669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7B9EC781-EEFF-4A50-9702-BA8F81537B56}" type="datetime1">
              <a:rPr lang="en-US" smtClean="0"/>
              <a:pPr>
                <a:spcAft>
                  <a:spcPts val="600"/>
                </a:spcAft>
              </a:pPr>
              <a:t>12/1/2023</a:t>
            </a:fld>
            <a:endParaRPr lang="en-US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7C41F5AD-86CF-4002-A24B-ED09D0923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2296" y="6356350"/>
            <a:ext cx="57462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3E131995-E962-4131-8504-6B962D7140A6}" type="slidenum">
              <a:rPr lang="en-US" smtClean="0"/>
              <a:pPr>
                <a:spcAft>
                  <a:spcPts val="60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135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519DE5-076E-C619-0998-2EA391789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11" y="1391920"/>
            <a:ext cx="5671431" cy="4003040"/>
          </a:xfrm>
        </p:spPr>
        <p:txBody>
          <a:bodyPr anchor="ctr">
            <a:normAutofit/>
          </a:bodyPr>
          <a:lstStyle/>
          <a:p>
            <a:pPr algn="ctr"/>
            <a:r>
              <a:rPr lang="fr-CA" sz="4500" dirty="0"/>
              <a:t>Il est injecter </a:t>
            </a:r>
          </a:p>
        </p:txBody>
      </p:sp>
      <p:sp>
        <p:nvSpPr>
          <p:cNvPr id="8" name="Footer Placeholder 8">
            <a:extLst>
              <a:ext uri="{FF2B5EF4-FFF2-40B4-BE49-F238E27FC236}">
                <a16:creationId xmlns:a16="http://schemas.microsoft.com/office/drawing/2014/main" id="{01B9DAC8-714C-487B-8C97-2C36AA589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131161" y="1592957"/>
            <a:ext cx="2973522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Sample Footer Text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17E0CC0-EF6A-5F5E-3852-D10FCC2E5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0459" y="838201"/>
            <a:ext cx="4644534" cy="5181600"/>
          </a:xfrm>
        </p:spPr>
        <p:txBody>
          <a:bodyPr anchor="ctr">
            <a:normAutofit/>
          </a:bodyPr>
          <a:lstStyle/>
          <a:p>
            <a:r>
              <a:rPr lang="fr-CA" sz="2500" dirty="0"/>
              <a:t>Condom </a:t>
            </a:r>
          </a:p>
          <a:p>
            <a:r>
              <a:rPr lang="fr-CA" sz="2500" dirty="0" err="1"/>
              <a:t>Sérilet</a:t>
            </a:r>
            <a:r>
              <a:rPr lang="fr-CA" sz="2500" dirty="0"/>
              <a:t> </a:t>
            </a:r>
          </a:p>
          <a:p>
            <a:r>
              <a:rPr lang="fr-CA" sz="2500" dirty="0"/>
              <a:t>Timbre contraceptive </a:t>
            </a:r>
          </a:p>
          <a:p>
            <a:r>
              <a:rPr lang="fr-CA" sz="2500" dirty="0"/>
              <a:t>Pilule contraceptive</a:t>
            </a:r>
          </a:p>
          <a:p>
            <a:r>
              <a:rPr lang="fr-CA" sz="2500" dirty="0"/>
              <a:t>Vasectomie </a:t>
            </a:r>
          </a:p>
          <a:p>
            <a:r>
              <a:rPr lang="fr-CA" sz="2500" dirty="0"/>
              <a:t>Pilule du lendemain </a:t>
            </a:r>
          </a:p>
          <a:p>
            <a:r>
              <a:rPr lang="fr-CA" sz="2500" dirty="0"/>
              <a:t>Contraceptif injectable </a:t>
            </a:r>
          </a:p>
          <a:p>
            <a:r>
              <a:rPr lang="fr-CA" sz="2500" dirty="0"/>
              <a:t>Ligature des trompes </a:t>
            </a:r>
          </a:p>
          <a:p>
            <a:endParaRPr lang="fr-CA" dirty="0"/>
          </a:p>
          <a:p>
            <a:endParaRPr lang="fr-CA" dirty="0"/>
          </a:p>
        </p:txBody>
      </p:sp>
      <p:sp>
        <p:nvSpPr>
          <p:cNvPr id="10" name="Date Placeholder 6">
            <a:extLst>
              <a:ext uri="{FF2B5EF4-FFF2-40B4-BE49-F238E27FC236}">
                <a16:creationId xmlns:a16="http://schemas.microsoft.com/office/drawing/2014/main" id="{B5B82EC0-51EE-4F2E-A087-D5223789A8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425981" y="4687095"/>
            <a:ext cx="270669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7B9EC781-EEFF-4A50-9702-BA8F81537B56}" type="datetime1">
              <a:rPr lang="en-US" smtClean="0"/>
              <a:pPr>
                <a:spcAft>
                  <a:spcPts val="600"/>
                </a:spcAft>
              </a:pPr>
              <a:t>12/1/2023</a:t>
            </a:fld>
            <a:endParaRPr lang="en-US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7C41F5AD-86CF-4002-A24B-ED09D0923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2296" y="6356350"/>
            <a:ext cx="57462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3E131995-E962-4131-8504-6B962D7140A6}" type="slidenum">
              <a:rPr lang="en-US" smtClean="0"/>
              <a:pPr>
                <a:spcAft>
                  <a:spcPts val="600"/>
                </a:spcAft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243014"/>
      </p:ext>
    </p:extLst>
  </p:cSld>
  <p:clrMapOvr>
    <a:masterClrMapping/>
  </p:clrMapOvr>
</p:sld>
</file>

<file path=ppt/theme/theme1.xml><?xml version="1.0" encoding="utf-8"?>
<a:theme xmlns:a="http://schemas.openxmlformats.org/drawingml/2006/main" name="ArchwayVTI">
  <a:themeElements>
    <a:clrScheme name="AnalogousFromRegularSeedLeftStep">
      <a:dk1>
        <a:srgbClr val="000000"/>
      </a:dk1>
      <a:lt1>
        <a:srgbClr val="FFFFFF"/>
      </a:lt1>
      <a:dk2>
        <a:srgbClr val="2E1B30"/>
      </a:dk2>
      <a:lt2>
        <a:srgbClr val="F0F3F2"/>
      </a:lt2>
      <a:accent1>
        <a:srgbClr val="E7295E"/>
      </a:accent1>
      <a:accent2>
        <a:srgbClr val="D5179B"/>
      </a:accent2>
      <a:accent3>
        <a:srgbClr val="D129E7"/>
      </a:accent3>
      <a:accent4>
        <a:srgbClr val="7117D5"/>
      </a:accent4>
      <a:accent5>
        <a:srgbClr val="372DE7"/>
      </a:accent5>
      <a:accent6>
        <a:srgbClr val="175CD5"/>
      </a:accent6>
      <a:hlink>
        <a:srgbClr val="349C7F"/>
      </a:hlink>
      <a:folHlink>
        <a:srgbClr val="7F7F7F"/>
      </a:folHlink>
    </a:clrScheme>
    <a:fontScheme name="Archway">
      <a:majorFont>
        <a:latin typeface="Felix Titling"/>
        <a:ea typeface=""/>
        <a:cs typeface=""/>
      </a:majorFont>
      <a:minorFont>
        <a:latin typeface="Goudy Old Styl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wayVTI" id="{309F1D27-9968-4F93-BA7C-3666A757FD2E}" vid="{76D8E8FD-8787-4E56-A14A-C28BF58ABEE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240</Words>
  <Application>Microsoft Office PowerPoint</Application>
  <PresentationFormat>Grand écran</PresentationFormat>
  <Paragraphs>110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Felix Titling</vt:lpstr>
      <vt:lpstr>Goudy Old Style</vt:lpstr>
      <vt:lpstr>ArchwayVTI</vt:lpstr>
      <vt:lpstr>Quiz contraception</vt:lpstr>
      <vt:lpstr>C’est en forme de « T »</vt:lpstr>
      <vt:lpstr>À prendre après une relation sexuelle non protégé (plan B)</vt:lpstr>
      <vt:lpstr>Emprisonne le sperme au moment de l’éjaculation </vt:lpstr>
      <vt:lpstr>Comprimé qu’on prend tout les jours</vt:lpstr>
      <vt:lpstr>Patch qu’on mets sur le corps pendant 3 semaine </vt:lpstr>
      <vt:lpstr>Opération pour homme </vt:lpstr>
      <vt:lpstr>Opération pour femme</vt:lpstr>
      <vt:lpstr>Il est injecter </vt:lpstr>
      <vt:lpstr>Opération pour femme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contraception</dc:title>
  <dc:creator>rboucher12 Rosalie</dc:creator>
  <cp:lastModifiedBy>rboucher12 Rosalie</cp:lastModifiedBy>
  <cp:revision>1</cp:revision>
  <dcterms:created xsi:type="dcterms:W3CDTF">2023-12-01T20:02:43Z</dcterms:created>
  <dcterms:modified xsi:type="dcterms:W3CDTF">2023-12-01T20:51:15Z</dcterms:modified>
</cp:coreProperties>
</file>