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80215-4737-EE15-1773-2A828D593F0B}" v="513" dt="2024-04-05T13:55:48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versetoday.com/tag/comet-ison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hikingartist/621786903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alberto.vefblog.net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292AEA-2528-46C0-B426-95822B61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B7B198-E4DF-43CD-AD8C-199884323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BE67753-EA0E-4819-8D22-0B6600CF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96934" y="3984"/>
            <a:ext cx="9376632" cy="6858000"/>
          </a:xfrm>
          <a:custGeom>
            <a:avLst/>
            <a:gdLst>
              <a:gd name="connsiteX0" fmla="*/ 1691615 w 9376632"/>
              <a:gd name="connsiteY0" fmla="*/ 0 h 6858000"/>
              <a:gd name="connsiteX1" fmla="*/ 7685017 w 9376632"/>
              <a:gd name="connsiteY1" fmla="*/ 0 h 6858000"/>
              <a:gd name="connsiteX2" fmla="*/ 7840634 w 9376632"/>
              <a:gd name="connsiteY2" fmla="*/ 134799 h 6858000"/>
              <a:gd name="connsiteX3" fmla="*/ 9376632 w 9376632"/>
              <a:gd name="connsiteY3" fmla="*/ 3605175 h 6858000"/>
              <a:gd name="connsiteX4" fmla="*/ 8158692 w 9376632"/>
              <a:gd name="connsiteY4" fmla="*/ 6757493 h 6858000"/>
              <a:gd name="connsiteX5" fmla="*/ 8062868 w 9376632"/>
              <a:gd name="connsiteY5" fmla="*/ 6858000 h 6858000"/>
              <a:gd name="connsiteX6" fmla="*/ 1313765 w 9376632"/>
              <a:gd name="connsiteY6" fmla="*/ 6858000 h 6858000"/>
              <a:gd name="connsiteX7" fmla="*/ 1217940 w 9376632"/>
              <a:gd name="connsiteY7" fmla="*/ 6757493 h 6858000"/>
              <a:gd name="connsiteX8" fmla="*/ 0 w 9376632"/>
              <a:gd name="connsiteY8" fmla="*/ 3605175 h 6858000"/>
              <a:gd name="connsiteX9" fmla="*/ 1535999 w 9376632"/>
              <a:gd name="connsiteY9" fmla="*/ 134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76632" h="6858000">
                <a:moveTo>
                  <a:pt x="1691615" y="0"/>
                </a:moveTo>
                <a:lnTo>
                  <a:pt x="7685017" y="0"/>
                </a:lnTo>
                <a:lnTo>
                  <a:pt x="7840634" y="134799"/>
                </a:lnTo>
                <a:cubicBezTo>
                  <a:pt x="8784230" y="992423"/>
                  <a:pt x="9376632" y="2229618"/>
                  <a:pt x="9376632" y="3605175"/>
                </a:cubicBezTo>
                <a:cubicBezTo>
                  <a:pt x="9376632" y="4818903"/>
                  <a:pt x="8915419" y="5924908"/>
                  <a:pt x="8158692" y="6757493"/>
                </a:cubicBezTo>
                <a:lnTo>
                  <a:pt x="8062868" y="6858000"/>
                </a:lnTo>
                <a:lnTo>
                  <a:pt x="1313765" y="6858000"/>
                </a:lnTo>
                <a:lnTo>
                  <a:pt x="1217940" y="6757493"/>
                </a:lnTo>
                <a:cubicBezTo>
                  <a:pt x="461213" y="5924908"/>
                  <a:pt x="0" y="4818903"/>
                  <a:pt x="0" y="3605175"/>
                </a:cubicBezTo>
                <a:cubicBezTo>
                  <a:pt x="0" y="2229618"/>
                  <a:pt x="592403" y="992423"/>
                  <a:pt x="1535999" y="134799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6D63AC-0421-45EC-B383-E79A61A78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997A32E-7032-4107-9C8B-99DB59EDD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43BB27F-1470-42CA-91FF-D94BC691C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997B002-17FD-47B3-A06A-76802FE15C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401EA35-9D2E-43B7-860F-EBB8A6C3E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C44827-3D81-4FF9-B4A5-5650D1B20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613D97F-F6DF-4D32-AD91-209A80E7A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2B0ED5C-927D-4C5F-8F27-1B403820B9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2731" y="1542402"/>
            <a:ext cx="5186842" cy="2387918"/>
          </a:xfrm>
        </p:spPr>
        <p:txBody>
          <a:bodyPr anchor="b"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Astres  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2135" y="4001587"/>
            <a:ext cx="5188034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chemeClr val="tx2"/>
                </a:solidFill>
              </a:rPr>
              <a:t>Rosalie Boucher 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7F87F1B-42BA-4AC7-A4E2-41544DDB2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4155"/>
            <a:ext cx="2514948" cy="2174333"/>
            <a:chOff x="-305" y="-4155"/>
            <a:chExt cx="2514948" cy="2174333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8B53067-4E48-4E71-A6A9-A8CAABAFB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D1A0D3-4BB8-41D9-9CE7-2884C83F4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1E20F06-3B09-4B89-A36B-AB8BFBCCA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AE6C3D7-7D5B-4926-877D-45F117BB6B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67346A5-7569-4F15-AB5D-BE3DADF192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685727" y="4683666"/>
            <a:ext cx="2514948" cy="2174333"/>
            <a:chOff x="-305" y="-4155"/>
            <a:chExt cx="2514948" cy="217433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1951533-A568-4765-AB1F-F71D9AFDEA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7214F52-4F3F-4C96-A62E-F1401D6C04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023146A1-291C-4FA0-AB5B-EB04D4239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2977932-2B03-4899-8306-5002CEE68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0D383-504C-1DA9-7B4A-F510313EA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Comète 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omet in space with stars&#10;&#10;Description automatically generated">
            <a:extLst>
              <a:ext uri="{FF2B5EF4-FFF2-40B4-BE49-F238E27FC236}">
                <a16:creationId xmlns:a16="http://schemas.microsoft.com/office/drawing/2014/main" id="{7570E40C-C016-EB9A-765D-546A0F126F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36249" b="-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A3F9-D9BC-1354-C770-BFCA51B27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511974" cy="2885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latin typeface="Calibri"/>
                <a:cs typeface="Calibri"/>
              </a:rPr>
              <a:t>La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  <a:latin typeface="Calibri"/>
                <a:cs typeface="Calibri"/>
              </a:rPr>
              <a:t>comète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  <a:latin typeface="Calibri"/>
                <a:cs typeface="Calibri"/>
              </a:rPr>
              <a:t> 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  <a:latin typeface="Calibri"/>
                <a:cs typeface="Calibri"/>
              </a:rPr>
              <a:t>devient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  <a:latin typeface="Calibri"/>
                <a:cs typeface="Calibri"/>
              </a:rPr>
              <a:t> visible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  <a:latin typeface="Calibri"/>
                <a:cs typeface="Calibri"/>
              </a:rPr>
              <a:t>quand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  <a:latin typeface="Calibri"/>
                <a:cs typeface="Calibri"/>
              </a:rPr>
              <a:t>.....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65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96BC69-AC61-A1CF-A2C5-633CDE020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>
                <a:solidFill>
                  <a:srgbClr val="FFFFFF"/>
                </a:solidFill>
              </a:rPr>
              <a:t>Choix de réponse </a:t>
            </a:r>
          </a:p>
        </p:txBody>
      </p:sp>
      <p:sp>
        <p:nvSpPr>
          <p:cNvPr id="23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62A83-10FB-6EE0-E9DB-688E9CB77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1- … 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elle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s'approche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de la Lune.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2- …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elle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s'approche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de la Terre. </a:t>
            </a:r>
          </a:p>
          <a:p>
            <a:pPr marL="0" indent="0">
              <a:buNone/>
            </a:pPr>
            <a:r>
              <a:rPr lang="en-US" sz="2300" dirty="0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</a:rPr>
              <a:t>3- …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</a:rPr>
              <a:t>elle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</a:rPr>
              <a:t>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</a:rPr>
              <a:t>s'approche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</a:rPr>
              <a:t> du soleil.</a:t>
            </a:r>
          </a:p>
        </p:txBody>
      </p:sp>
      <p:sp>
        <p:nvSpPr>
          <p:cNvPr id="27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38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C6EB19-9666-9D32-7DBB-3C663BE4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626456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Gravitation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E3D7-9A24-889B-4FE0-6770BE405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693706"/>
            <a:ext cx="3658053" cy="955111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3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Qui </a:t>
            </a:r>
            <a:r>
              <a:rPr lang="en-US" sz="23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est-ce</a:t>
            </a:r>
            <a:r>
              <a:rPr lang="en-US" sz="23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qui a </a:t>
            </a:r>
            <a:r>
              <a:rPr lang="en-US" sz="23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inventer</a:t>
            </a:r>
            <a:r>
              <a:rPr lang="en-US" sz="23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la gravitation </a:t>
            </a:r>
            <a:r>
              <a:rPr lang="en-US" sz="2300" kern="1200" dirty="0" err="1">
                <a:solidFill>
                  <a:schemeClr val="tx2"/>
                </a:solidFill>
                <a:latin typeface="+mn-lt"/>
                <a:ea typeface="+mn-ea"/>
                <a:cs typeface="+mn-cs"/>
              </a:rPr>
              <a:t>universel</a:t>
            </a:r>
            <a:r>
              <a:rPr lang="en-US" sz="2300" kern="1200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?</a:t>
            </a:r>
          </a:p>
        </p:txBody>
      </p:sp>
      <p:pic>
        <p:nvPicPr>
          <p:cNvPr id="4" name="Picture 3" descr="A person sitting under a tree reading a book&#10;&#10;Description automatically generated">
            <a:extLst>
              <a:ext uri="{FF2B5EF4-FFF2-40B4-BE49-F238E27FC236}">
                <a16:creationId xmlns:a16="http://schemas.microsoft.com/office/drawing/2014/main" id="{70872C75-F8EB-CD23-945D-A4D2F4C260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86907" y="743798"/>
            <a:ext cx="5014068" cy="5362640"/>
          </a:xfrm>
          <a:prstGeom prst="rect">
            <a:avLst/>
          </a:prstGeom>
          <a:ln w="9525"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6B0C4B-9BB9-8C79-B804-E3361BB1E6F3}"/>
              </a:ext>
            </a:extLst>
          </p:cNvPr>
          <p:cNvSpPr txBox="1"/>
          <p:nvPr/>
        </p:nvSpPr>
        <p:spPr>
          <a:xfrm>
            <a:off x="8927221" y="5906383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043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712BA-EB16-D90B-2D5E-A0EF78654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Choix de </a:t>
            </a:r>
            <a:r>
              <a:rPr lang="en-US" sz="5600" dirty="0" err="1">
                <a:solidFill>
                  <a:srgbClr val="FFFFFF"/>
                </a:solidFill>
              </a:rPr>
              <a:t>réponse</a:t>
            </a:r>
            <a:r>
              <a:rPr lang="en-US" sz="5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D80B0-30A8-5020-FA50-A03BF1456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1- Aristote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</a:rPr>
              <a:t>2- Newton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3- Halley 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0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EF77F-4F41-DD18-4C73-33FA7F6A9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532" y="640080"/>
            <a:ext cx="4196932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Soleil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8851C-490B-CB8C-7B9D-5D7422F4B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3831" y="4636008"/>
            <a:ext cx="4198634" cy="1572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300" dirty="0" err="1"/>
              <a:t>Qu'est</a:t>
            </a:r>
            <a:r>
              <a:rPr lang="en-US" sz="2300" dirty="0"/>
              <a:t> </a:t>
            </a:r>
            <a:r>
              <a:rPr lang="en-US" sz="2300" dirty="0" err="1"/>
              <a:t>ce</a:t>
            </a:r>
            <a:r>
              <a:rPr lang="en-US" sz="2300" dirty="0"/>
              <a:t> que </a:t>
            </a:r>
            <a:r>
              <a:rPr lang="en-US" sz="2300" dirty="0" err="1"/>
              <a:t>c'est</a:t>
            </a:r>
            <a:r>
              <a:rPr lang="en-US" sz="2300" dirty="0"/>
              <a:t> ?</a:t>
            </a:r>
          </a:p>
        </p:txBody>
      </p:sp>
      <p:pic>
        <p:nvPicPr>
          <p:cNvPr id="4" name="Picture 3" descr="Free picture: aurora borealis, astronomy, atmosphere, phenomenon ...">
            <a:extLst>
              <a:ext uri="{FF2B5EF4-FFF2-40B4-BE49-F238E27FC236}">
                <a16:creationId xmlns:a16="http://schemas.microsoft.com/office/drawing/2014/main" id="{4E74B019-DBED-A0D6-3202-87B2D3EFE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79" r="3" b="3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8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3B535-4417-F499-C3D2-E7A954C5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Choix de </a:t>
            </a:r>
            <a:r>
              <a:rPr lang="en-US" sz="5600" dirty="0" err="1">
                <a:solidFill>
                  <a:srgbClr val="FFFFFF"/>
                </a:solidFill>
              </a:rPr>
              <a:t>réponse</a:t>
            </a:r>
            <a:r>
              <a:rPr lang="en-US" sz="5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0084C-C227-C656-195D-5DA6A0C8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1- aurore </a:t>
            </a:r>
            <a:r>
              <a:rPr lang="en-US" err="1">
                <a:solidFill>
                  <a:schemeClr val="tx1">
                    <a:alpha val="80000"/>
                  </a:schemeClr>
                </a:solidFill>
              </a:rPr>
              <a:t>solaire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2- aurore </a:t>
            </a:r>
            <a:r>
              <a:rPr lang="en-US" err="1">
                <a:solidFill>
                  <a:schemeClr val="tx1">
                    <a:alpha val="80000"/>
                  </a:schemeClr>
                </a:solidFill>
              </a:rPr>
              <a:t>polaire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</a:rPr>
              <a:t>3- aurore </a:t>
            </a:r>
            <a:r>
              <a:rPr lang="en-US" err="1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</a:rPr>
              <a:t>boréal</a:t>
            </a:r>
            <a:endParaRPr lang="en-US">
              <a:solidFill>
                <a:schemeClr val="tx1">
                  <a:alpha val="80000"/>
                </a:schemeClr>
              </a:solidFill>
              <a:highlight>
                <a:srgbClr val="00FFFF"/>
              </a:highlight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430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5D3A7C-4EF0-3A86-219D-B07F5175D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Planète 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lanets of the solar system&#10;&#10;Description automatically generated">
            <a:extLst>
              <a:ext uri="{FF2B5EF4-FFF2-40B4-BE49-F238E27FC236}">
                <a16:creationId xmlns:a16="http://schemas.microsoft.com/office/drawing/2014/main" id="{7CDDF467-3386-AFF0-160F-76346CE1F4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000" r="16001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8FB66-C943-EAEC-424E-858B6FA724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Qu'elle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planète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a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une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température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  de -110°C ?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61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DA268-69CC-AFD6-1118-80CB4ADF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072" y="1289765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Choix de </a:t>
            </a:r>
            <a:r>
              <a:rPr lang="en-US" sz="5600" dirty="0" err="1">
                <a:solidFill>
                  <a:srgbClr val="FFFFFF"/>
                </a:solidFill>
              </a:rPr>
              <a:t>réponse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3045-6056-F567-FA91-7E39D38A9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1- Saturne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2- Uranus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</a:rPr>
              <a:t>3- Jupiter </a:t>
            </a: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3295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9B2975-7690-2B0A-69C4-ADFC7AA1A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anchor="b">
            <a:normAutofit/>
          </a:bodyPr>
          <a:lstStyle/>
          <a:p>
            <a:r>
              <a:rPr lang="en-US" sz="5600"/>
              <a:t>Lune 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ight Sky With Moon And Stars Free Stock Photo - Public Domain Pictures">
            <a:extLst>
              <a:ext uri="{FF2B5EF4-FFF2-40B4-BE49-F238E27FC236}">
                <a16:creationId xmlns:a16="http://schemas.microsoft.com/office/drawing/2014/main" id="{2762B042-1653-505B-9F8C-F28A98305A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684" r="10067" b="2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3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560B8-9996-EC9D-C133-567DC5C1A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Lorsque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que la Lune et le Soleil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sont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alignée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avec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l'étendu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d'eau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,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qu'est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ce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que </a:t>
            </a:r>
            <a:r>
              <a:rPr lang="en-US" sz="2300" dirty="0" err="1">
                <a:solidFill>
                  <a:schemeClr val="tx1">
                    <a:alpha val="80000"/>
                  </a:schemeClr>
                </a:solidFill>
              </a:rPr>
              <a:t>sa</a:t>
            </a:r>
            <a:r>
              <a:rPr lang="en-US" sz="2300" dirty="0">
                <a:solidFill>
                  <a:schemeClr val="tx1">
                    <a:alpha val="80000"/>
                  </a:schemeClr>
                </a:solidFill>
              </a:rPr>
              <a:t> fait?</a:t>
            </a:r>
          </a:p>
        </p:txBody>
      </p:sp>
      <p:sp>
        <p:nvSpPr>
          <p:cNvPr id="17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9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88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C6CF1-0BCA-5DC8-BFEC-1ABEB592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317" y="1591689"/>
            <a:ext cx="3651101" cy="4270963"/>
          </a:xfrm>
        </p:spPr>
        <p:txBody>
          <a:bodyPr anchor="ctr">
            <a:normAutofit/>
          </a:bodyPr>
          <a:lstStyle/>
          <a:p>
            <a:pPr algn="ctr"/>
            <a:r>
              <a:rPr lang="en-US" sz="5600" dirty="0">
                <a:solidFill>
                  <a:srgbClr val="FFFFFF"/>
                </a:solidFill>
              </a:rPr>
              <a:t>Choix de </a:t>
            </a:r>
            <a:r>
              <a:rPr lang="en-US" sz="5600" dirty="0" err="1">
                <a:solidFill>
                  <a:srgbClr val="FFFFFF"/>
                </a:solidFill>
              </a:rPr>
              <a:t>réponse</a:t>
            </a:r>
            <a:r>
              <a:rPr lang="en-US" sz="5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72CAD-CA56-0F6D-537E-8E0470162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233" y="518400"/>
            <a:ext cx="4771607" cy="58379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ptos"/>
                <a:cs typeface="Calibri"/>
              </a:rPr>
              <a:t>1- Une marée haute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ptos"/>
                <a:cs typeface="Calibri"/>
              </a:rPr>
              <a:t>2- Une marée </a:t>
            </a:r>
            <a:r>
              <a:rPr lang="en-US" err="1">
                <a:solidFill>
                  <a:schemeClr val="tx1">
                    <a:alpha val="80000"/>
                  </a:schemeClr>
                </a:solidFill>
                <a:latin typeface="Aptos"/>
                <a:cs typeface="Calibri"/>
              </a:rPr>
              <a:t>basse</a:t>
            </a:r>
            <a:r>
              <a:rPr lang="en-US" dirty="0">
                <a:solidFill>
                  <a:schemeClr val="tx1">
                    <a:alpha val="80000"/>
                  </a:schemeClr>
                </a:solidFill>
                <a:latin typeface="Aptos"/>
                <a:cs typeface="Calibri"/>
              </a:rPr>
              <a:t> </a:t>
            </a: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  <a:highlight>
                  <a:srgbClr val="00FFFF"/>
                </a:highlight>
                <a:latin typeface="Aptos"/>
                <a:cs typeface="Calibri"/>
              </a:rPr>
              <a:t>3- Une Super marée</a:t>
            </a:r>
          </a:p>
          <a:p>
            <a:pPr marL="0" indent="0">
              <a:buNone/>
            </a:pPr>
            <a:endParaRPr lang="en-US" sz="200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12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Astres  </vt:lpstr>
      <vt:lpstr>Gravitation </vt:lpstr>
      <vt:lpstr>Choix de réponse </vt:lpstr>
      <vt:lpstr>Soleil </vt:lpstr>
      <vt:lpstr>Choix de réponse </vt:lpstr>
      <vt:lpstr>Planète </vt:lpstr>
      <vt:lpstr>Choix de réponse</vt:lpstr>
      <vt:lpstr>Lune </vt:lpstr>
      <vt:lpstr>Choix de réponse </vt:lpstr>
      <vt:lpstr>Comète </vt:lpstr>
      <vt:lpstr>Choix de réponse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197</cp:revision>
  <dcterms:created xsi:type="dcterms:W3CDTF">2024-04-05T13:14:11Z</dcterms:created>
  <dcterms:modified xsi:type="dcterms:W3CDTF">2024-04-10T17:58:47Z</dcterms:modified>
</cp:coreProperties>
</file>