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DC0ED-0587-4663-AAB6-569DB87AF68D}" v="5" dt="2023-09-25T19:39:50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16BC0-0696-2BB8-E82E-10C4CD57C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E2C684-4720-2105-64AF-AF1EAC820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8F4399-6A3C-0161-478E-56C02CB3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67FB51-44EF-1547-7395-E368E39B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88EE82-1940-FFFF-B475-567A1C15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548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9D71E-D721-553C-E220-0D746720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91BD08-E84C-A653-066D-1BDDE5254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21747-202B-AF67-59FE-EF70932C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22DC7E-8A38-A93C-EFB1-B7818339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24185F-5696-BE0E-5901-0D9A844B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425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4C92767-1541-3511-B937-CECEC40B4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C36409-86BF-312E-C9FB-6CFC265AC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B52C93-AF1F-D17C-E081-8D34E439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E0265E-23B9-6D98-954F-7A8479CD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CEECF-6700-2E76-3FFF-2B8E38FF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212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32DC6-FFF9-D41C-2188-A390CA9D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7F8E88-31E3-9753-273B-96D222F90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188E3B-4DA3-958E-97B9-132C98B2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B6E3F2-2E9D-5B2F-07C8-D2E1E1A5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404D93-E11B-603A-D42A-8F3B3345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288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D06E7-9374-A985-B5CB-090713E2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680BCA-B279-8E6A-2491-5BE1AD931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E61F0B-511D-8F0F-24EE-568F7FD7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CAFC23-E334-7FD5-03BC-C25D9BA8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46249-65ED-869D-63EF-3F714530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52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CCC97-F49D-553B-3C62-608B5D83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6E175-CD6C-B18D-AFF4-A10345567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6B7581-1E2A-3C83-04A9-6689B313B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0E6E5-6650-348E-1D6C-F24A85FB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EB3739-B13E-34D0-AE24-977FEC24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5F316C-DA5C-D940-FBC4-8AD35B3F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939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BA19B-3BDE-3DED-99F3-8296CE75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1B83CC-9E3A-B056-D883-0FFE55B96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FD6240-A9F6-9020-39C7-AC73B5E4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773D16-718D-8AAD-F0BC-2D5439E4D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D013E9-E438-A5CA-07C5-A0FD50FFF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A77535-034E-420E-BE32-767EE361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2E2322-F14A-9F6E-1A3A-26D3B99C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512722-210F-B718-16E8-4F725EDE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472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0F9E5-09B0-4DAA-7C4D-F53F0883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2A4E1D-6B4B-47A4-34FC-30EBCE69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FA3565-BE08-6F02-CDA2-6FD21221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7CA55C-F587-06C7-A831-1D32118B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115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1664BB-4D3E-15D4-326D-796CC4D0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566D1C-09C5-80EA-86BB-668E3EFE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ADBFFD-27E3-0757-8EAA-B8ABC72B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402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E1453-2E2A-2423-094C-102EBBA0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12E64A-E7F9-A9BD-7319-6A07A884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C473FE-936C-F181-3F70-D2A27C35C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82DF22-30E2-3ECF-0B38-7E298BE0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2A06DC-FE41-0C73-CEE1-62DBE054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1E516D-3DB9-7447-D080-A3D43AA6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487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7101B-8BC5-64E2-DB5C-4AD9614F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465545-4FAB-2F25-E167-5AB20D3B3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9D4940-62EE-DE3C-111F-2180978E4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7D79F7-A2C8-702D-C710-FD8A29E1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FB505D-AD22-D610-552C-73E2D06B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9A3426-04C5-3AEE-2255-7D4B1E3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77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B0694B-89E5-50D8-8EBC-3D0CDF1A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A7439-0216-F788-DAE6-CBBAD3E0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01B74C-9C43-B3DC-078A-366B54935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3D14D-31B9-4AD4-AC36-76C634376E3F}" type="datetimeFigureOut">
              <a:rPr lang="fr-CA" smtClean="0"/>
              <a:t>2023-11-06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60F5BD-BCEA-586F-15F9-A7B58DCA5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286E1D-871C-7474-58AB-675579EFE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737BC-2433-440E-845D-F4330FDEEEC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45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14F30-A08D-8317-F84A-4EF7813EF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Phenomene</a:t>
            </a:r>
            <a:r>
              <a:rPr lang="fr-CA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F83328-34E2-4B15-8716-FF8B0C1BA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005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919DBC-3BE0-43B0-EDAC-B4F42EB7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Étoile filante</a:t>
            </a:r>
          </a:p>
        </p:txBody>
      </p:sp>
      <p:pic>
        <p:nvPicPr>
          <p:cNvPr id="2050" name="Picture 2" descr="Perséides : pourquoi les étoiles filantes ont des couleurs différentes ? -  Numerama">
            <a:extLst>
              <a:ext uri="{FF2B5EF4-FFF2-40B4-BE49-F238E27FC236}">
                <a16:creationId xmlns:a16="http://schemas.microsoft.com/office/drawing/2014/main" id="{99A22EA5-48F1-A4EC-2763-60FCD7A844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14610"/>
            <a:ext cx="7188199" cy="40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6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066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C1A858-3EC1-C8F0-E1F6-A270AD03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Aurores boréales </a:t>
            </a:r>
          </a:p>
        </p:txBody>
      </p:sp>
      <p:pic>
        <p:nvPicPr>
          <p:cNvPr id="1026" name="Picture 2" descr="Aurores boréales : où et quand les voir | Espace pour la vie">
            <a:extLst>
              <a:ext uri="{FF2B5EF4-FFF2-40B4-BE49-F238E27FC236}">
                <a16:creationId xmlns:a16="http://schemas.microsoft.com/office/drawing/2014/main" id="{E2C9994F-B0FE-DFDB-93DB-CDE29FFAB4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035596"/>
            <a:ext cx="7188199" cy="47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9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0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320403-71BA-6859-1AF6-D6A99838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Montréal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dirty="0">
                <a:solidFill>
                  <a:srgbClr val="FFFFFF"/>
                </a:solidFill>
              </a:rPr>
              <a:t>Q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uébec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USA</a:t>
            </a:r>
          </a:p>
        </p:txBody>
      </p:sp>
      <p:pic>
        <p:nvPicPr>
          <p:cNvPr id="5" name="Espace réservé du contenu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FE180F6-47E6-2368-0336-D806B79B5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74333"/>
            <a:ext cx="7188199" cy="49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309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4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8E63BB-504D-5B1B-CF01-F56F5D5F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mrc robert cliche</a:t>
            </a:r>
          </a:p>
        </p:txBody>
      </p:sp>
      <p:pic>
        <p:nvPicPr>
          <p:cNvPr id="3076" name="Picture 4" descr="Profil du recensement comprenant l'erreur-type, Recensement de 2016, Aires  de diffusion agrégées (ADA) : Robert-Cliche (Municipalité régionale de  comté), Québec">
            <a:extLst>
              <a:ext uri="{FF2B5EF4-FFF2-40B4-BE49-F238E27FC236}">
                <a16:creationId xmlns:a16="http://schemas.microsoft.com/office/drawing/2014/main" id="{DF18B1E3-9FF8-25B5-7FD0-653FD427B1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7206" y="961812"/>
            <a:ext cx="4930987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3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6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29671-6436-2B09-DB03-C84C87C1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 joseph</a:t>
            </a:r>
          </a:p>
        </p:txBody>
      </p:sp>
      <p:pic>
        <p:nvPicPr>
          <p:cNvPr id="5" name="Espace réservé du contenu 4" descr="Une image contenant texte, carte, diagramme, atlas&#10;&#10;Description générée automatiquement">
            <a:extLst>
              <a:ext uri="{FF2B5EF4-FFF2-40B4-BE49-F238E27FC236}">
                <a16:creationId xmlns:a16="http://schemas.microsoft.com/office/drawing/2014/main" id="{FF1B681D-BFA7-91D2-500C-8C3A4623C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46216"/>
            <a:ext cx="7188199" cy="47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635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Phenomene </vt:lpstr>
      <vt:lpstr>Étoile filante</vt:lpstr>
      <vt:lpstr>Aurores boréales </vt:lpstr>
      <vt:lpstr>Montréal Québec USA</vt:lpstr>
      <vt:lpstr>mrc robert cliche</vt:lpstr>
      <vt:lpstr>St joseph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Phenomene </dc:title>
  <dc:creator>rboucher12 Rosalie</dc:creator>
  <cp:lastModifiedBy>rboucher12 Rosalie</cp:lastModifiedBy>
  <cp:revision>2</cp:revision>
  <dcterms:created xsi:type="dcterms:W3CDTF">2023-09-25T19:00:36Z</dcterms:created>
  <dcterms:modified xsi:type="dcterms:W3CDTF">2023-11-06T20:16:22Z</dcterms:modified>
</cp:coreProperties>
</file>