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BC55-5864-427B-84CF-6441AA82B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745" y="1205037"/>
            <a:ext cx="7744993" cy="2541336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52BDB-18E0-4991-A6F2-7AD542015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745" y="3949332"/>
            <a:ext cx="7744993" cy="2006735"/>
          </a:xfrm>
        </p:spPr>
        <p:txBody>
          <a:bodyPr>
            <a:normAutofit/>
          </a:bodyPr>
          <a:lstStyle>
            <a:lvl1pPr marL="0" indent="0" algn="l">
              <a:buNone/>
              <a:defRPr sz="20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0ABC6-907E-47DE-8E40-61F2DD1B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AB158-6097-43A1-90B6-406F9367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E077-FF20-4DD9-92B5-EE1C4D61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36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071ABCB-C306-49F0-8D5D-0B890583C1CE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4A67F94-2250-4B3A-8424-1BC0A0BCB3FF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FB942D8-95BE-4CFD-BFCC-26209EC192CE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F6499A-D398-4CBC-AA22-4277539430FC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91493C-6480-4A3F-8836-1727CBA3C849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46BFEE-D3D9-4B18-BA88-49F7C7D2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186" y="959587"/>
            <a:ext cx="9076329" cy="10642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A5BD3-1A63-4F94-ADFA-5CA2A414D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48186" y="2248257"/>
            <a:ext cx="9076329" cy="365015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888E-6FA1-446E-A77C-7D26923F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3313F-58CA-4397-A3B4-71B068D1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6AB3-89E2-4B6A-A5F3-3FB781C1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8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7BC2869-B8E0-44C7-801E-BA0C2C1B5E82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A7CEB8F-94FA-4A87-AA80-066173AA5C5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F9817E-A26F-4D7B-82A1-FA647EE4C86F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E734839-B51C-4112-A4D8-DDFCB7F84A6F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1DFF651-C17F-4B2C-A962-32FA4958BCFA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B263D-CDF8-431B-A5D1-968764913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31030" y="866253"/>
            <a:ext cx="2222769" cy="531071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6B9BE-E660-4F3A-ABA1-86667DC13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6253"/>
            <a:ext cx="8164286" cy="531071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2700-F509-4302-AE0E-6CC56401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BD63-5B0C-4FB3-8434-8EA1A84F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E9EB-019B-4F03-8147-D6CBA6B1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7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1C13-CF9D-4E82-A5B4-91008DCD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FD2-89E8-4415-ADF7-22F4A4C2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BBFF-8889-497F-B4CA-A031E8DD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78DAF-985B-4BB4-ADA9-02EA979F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10DBC-42B5-46AB-B36A-B39128E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82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1B6E7-01C8-4375-B7C7-596CD119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83229"/>
            <a:ext cx="8214179" cy="330313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41675-8F3E-47CC-9573-D853C506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295900"/>
            <a:ext cx="8214179" cy="7937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9F49-690E-49EC-BD41-75A18C9E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9E70-1401-468E-97DE-4255CA22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E14C-9127-4582-A006-2AEA93AF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019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4DF9-FA60-4E7B-BDE8-C0F9AFE63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1133-890E-4E96-AEDD-0F921E26F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6745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63B4-4987-4303-9640-54B67DD75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7174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AAD8-D444-410E-98EC-47076908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2F01E-6867-4604-8B58-F65BCC82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43D87-0EC8-43C7-9D1B-46DB5212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7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05AE-70FD-4CEE-BDFB-D5C0A3D3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5" y="960120"/>
            <a:ext cx="9196928" cy="106070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091E2-4532-4D16-827E-4DB0688F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7153" y="2062842"/>
            <a:ext cx="4445899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B53BE-9EDA-4D07-A042-0D101FAB9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6745" y="2882837"/>
            <a:ext cx="4446642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FDFC1-7510-4F8E-A831-ABA33D977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5280" y="2062842"/>
            <a:ext cx="4467794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A42F0-9A48-4946-8BA8-394CBF01A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4868" y="2882837"/>
            <a:ext cx="4468541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FC563-D319-494F-AA63-0BDF1D25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2F4FE-433A-42F6-8A73-AD843352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5352-FC7F-4BA8-940F-2F920C28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4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3FB5-4B13-4412-9F42-62450D6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87ECA-0E5D-4DD2-B664-DF351875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2406B-A925-466A-AF79-D0A4E0EA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1B050-D381-4E1A-88DD-361F0EE9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30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BF592-6A15-4999-ACFA-A535A113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9EFC1-AD45-4610-8FC6-2058F55E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DF506-CFF9-4BD2-8D76-33779277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10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7674-EAFF-4CAE-A685-8AEA617D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4014"/>
            <a:ext cx="3932237" cy="1436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A185-E15D-46FD-A4FB-709A8B5D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94014"/>
            <a:ext cx="6172200" cy="47670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086F7-5F48-40D6-B4E3-1347EA21B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2"/>
            <a:ext cx="3932237" cy="325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4FC41-0A32-438D-9A47-F932AB49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0F85D-CB6B-48E8-B56F-81472CE9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E120E-E239-4B93-AC67-210D23BD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34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02C-5A08-45D4-AFE1-8EF0E6DE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5120"/>
            <a:ext cx="3932237" cy="14658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EF863-20E6-4CF9-A179-0A2A52E5F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CFB1A-5B7E-45DA-9713-0CD8E3121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4"/>
            <a:ext cx="3932237" cy="32509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FD67F-901E-4423-A48F-41F00ECA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04982-0749-4F34-A4DB-DDC12BD4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38447-AEAF-40D9-B3D3-94404C14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</a:extLst>
          </p:cNvPr>
          <p:cNvGrpSpPr/>
          <p:nvPr/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1B74D-DF90-4993-88AE-4D05C91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959587"/>
            <a:ext cx="9076329" cy="1064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3DE9-A495-4E75-819D-E0B2E5505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744" y="2248257"/>
            <a:ext cx="9076329" cy="3650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30AC-DB07-423B-A52A-0065639AF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66975" y="6356350"/>
            <a:ext cx="2960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11/16/2023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AFC9-FA18-4C55-8C92-B17603CAE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6745" y="501128"/>
            <a:ext cx="3311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A493-61FB-4764-90B6-8CC218A78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9498" y="6356350"/>
            <a:ext cx="515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39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80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150000"/>
        <a:buFont typeface="Goudy Old Style" panose="02020502050305020303" pitchFamily="18" charset="0"/>
        <a:buChar char="∙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958DF84-F5C6-794F-8945-485D6C107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C3526E-D91F-8E08-87B8-3C2151CEA7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50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4AF0997A-7C0F-4AD2-BA90-5FE341A17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595" y="805231"/>
            <a:ext cx="3876811" cy="5245563"/>
          </a:xfrm>
          <a:custGeom>
            <a:avLst/>
            <a:gdLst>
              <a:gd name="connsiteX0" fmla="*/ 1941583 w 3876811"/>
              <a:gd name="connsiteY0" fmla="*/ 0 h 5245563"/>
              <a:gd name="connsiteX1" fmla="*/ 2111641 w 3876811"/>
              <a:gd name="connsiteY1" fmla="*/ 149097 h 5245563"/>
              <a:gd name="connsiteX2" fmla="*/ 3370493 w 3876811"/>
              <a:gd name="connsiteY2" fmla="*/ 774451 h 5245563"/>
              <a:gd name="connsiteX3" fmla="*/ 3876811 w 3876811"/>
              <a:gd name="connsiteY3" fmla="*/ 1854684 h 5245563"/>
              <a:gd name="connsiteX4" fmla="*/ 3876811 w 3876811"/>
              <a:gd name="connsiteY4" fmla="*/ 2019920 h 5245563"/>
              <a:gd name="connsiteX5" fmla="*/ 3876811 w 3876811"/>
              <a:gd name="connsiteY5" fmla="*/ 2491569 h 5245563"/>
              <a:gd name="connsiteX6" fmla="*/ 3876811 w 3876811"/>
              <a:gd name="connsiteY6" fmla="*/ 2753995 h 5245563"/>
              <a:gd name="connsiteX7" fmla="*/ 3876811 w 3876811"/>
              <a:gd name="connsiteY7" fmla="*/ 3115353 h 5245563"/>
              <a:gd name="connsiteX8" fmla="*/ 3876811 w 3876811"/>
              <a:gd name="connsiteY8" fmla="*/ 3390879 h 5245563"/>
              <a:gd name="connsiteX9" fmla="*/ 3370493 w 3876811"/>
              <a:gd name="connsiteY9" fmla="*/ 4471114 h 5245563"/>
              <a:gd name="connsiteX10" fmla="*/ 2111639 w 3876811"/>
              <a:gd name="connsiteY10" fmla="*/ 5096465 h 5245563"/>
              <a:gd name="connsiteX11" fmla="*/ 1935228 w 3876811"/>
              <a:gd name="connsiteY11" fmla="*/ 5245563 h 5245563"/>
              <a:gd name="connsiteX12" fmla="*/ 1765171 w 3876811"/>
              <a:gd name="connsiteY12" fmla="*/ 5096465 h 5245563"/>
              <a:gd name="connsiteX13" fmla="*/ 506317 w 3876811"/>
              <a:gd name="connsiteY13" fmla="*/ 4471114 h 5245563"/>
              <a:gd name="connsiteX14" fmla="*/ 0 w 3876811"/>
              <a:gd name="connsiteY14" fmla="*/ 3390879 h 5245563"/>
              <a:gd name="connsiteX15" fmla="*/ 0 w 3876811"/>
              <a:gd name="connsiteY15" fmla="*/ 3115353 h 5245563"/>
              <a:gd name="connsiteX16" fmla="*/ 0 w 3876811"/>
              <a:gd name="connsiteY16" fmla="*/ 2753995 h 5245563"/>
              <a:gd name="connsiteX17" fmla="*/ 0 w 3876811"/>
              <a:gd name="connsiteY17" fmla="*/ 2491569 h 5245563"/>
              <a:gd name="connsiteX18" fmla="*/ 0 w 3876811"/>
              <a:gd name="connsiteY18" fmla="*/ 2019920 h 5245563"/>
              <a:gd name="connsiteX19" fmla="*/ 0 w 3876811"/>
              <a:gd name="connsiteY19" fmla="*/ 1854684 h 5245563"/>
              <a:gd name="connsiteX20" fmla="*/ 506318 w 3876811"/>
              <a:gd name="connsiteY20" fmla="*/ 774451 h 5245563"/>
              <a:gd name="connsiteX21" fmla="*/ 1765173 w 3876811"/>
              <a:gd name="connsiteY21" fmla="*/ 149097 h 52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90FF2AE-1E69-8987-4453-72416EC37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3390" y="1826096"/>
            <a:ext cx="3149221" cy="2142699"/>
          </a:xfrm>
        </p:spPr>
        <p:txBody>
          <a:bodyPr anchor="b">
            <a:normAutofit/>
          </a:bodyPr>
          <a:lstStyle/>
          <a:p>
            <a:pPr algn="ctr"/>
            <a:r>
              <a:rPr lang="fr-CA" sz="4000"/>
              <a:t>Little fighter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93BAC8-87B8-D5BF-4881-875239F9E4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4514" y="4196605"/>
            <a:ext cx="2906973" cy="948601"/>
          </a:xfrm>
        </p:spPr>
        <p:txBody>
          <a:bodyPr anchor="t">
            <a:normAutofit/>
          </a:bodyPr>
          <a:lstStyle/>
          <a:p>
            <a:pPr algn="ctr"/>
            <a:r>
              <a:rPr lang="fr-CA" sz="1900" dirty="0"/>
              <a:t>Fait par Rosalie Boucher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2E67446-732B-4F72-8560-6FABB6CB2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8" y="720724"/>
            <a:ext cx="4014345" cy="541457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7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225E30-8106-B897-66A9-29331AEE3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20800" y="959587"/>
            <a:ext cx="1107441" cy="1064277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A5B4B0-9D07-7DCD-33DF-3C779871F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r>
              <a:rPr lang="fr-CA" sz="2500" b="1" dirty="0">
                <a:solidFill>
                  <a:schemeClr val="tx1"/>
                </a:solidFill>
              </a:rPr>
              <a:t>#1: Trouve la phrase en anglais qui dit que ça devrait être un bateau: </a:t>
            </a:r>
            <a:r>
              <a:rPr lang="fr-CA" sz="2500" dirty="0" err="1">
                <a:solidFill>
                  <a:schemeClr val="tx1"/>
                </a:solidFill>
              </a:rPr>
              <a:t>always</a:t>
            </a:r>
            <a:r>
              <a:rPr lang="fr-CA" sz="2500" dirty="0">
                <a:solidFill>
                  <a:schemeClr val="tx1"/>
                </a:solidFill>
              </a:rPr>
              <a:t> </a:t>
            </a:r>
            <a:r>
              <a:rPr lang="fr-CA" sz="2500" dirty="0" err="1">
                <a:solidFill>
                  <a:schemeClr val="tx1"/>
                </a:solidFill>
              </a:rPr>
              <a:t>alone</a:t>
            </a:r>
            <a:r>
              <a:rPr lang="fr-CA" sz="2500" dirty="0">
                <a:solidFill>
                  <a:schemeClr val="tx1"/>
                </a:solidFill>
              </a:rPr>
              <a:t> on the </a:t>
            </a:r>
            <a:r>
              <a:rPr lang="fr-CA" sz="2500" dirty="0" err="1">
                <a:solidFill>
                  <a:schemeClr val="tx1"/>
                </a:solidFill>
              </a:rPr>
              <a:t>sea</a:t>
            </a:r>
            <a:endParaRPr lang="fr-CA" sz="2500" dirty="0">
              <a:solidFill>
                <a:schemeClr val="tx1"/>
              </a:solidFill>
            </a:endParaRPr>
          </a:p>
          <a:p>
            <a:r>
              <a:rPr lang="fr-CA" sz="2500" b="1" dirty="0">
                <a:solidFill>
                  <a:schemeClr val="tx1"/>
                </a:solidFill>
              </a:rPr>
              <a:t>#2: Trouve deux phrases en anglais qui dit que tu étais pacifique: </a:t>
            </a:r>
            <a:r>
              <a:rPr lang="fr-CA" sz="2500" dirty="0" err="1">
                <a:solidFill>
                  <a:schemeClr val="tx1"/>
                </a:solidFill>
              </a:rPr>
              <a:t>you</a:t>
            </a:r>
            <a:r>
              <a:rPr lang="fr-CA" sz="2500" dirty="0">
                <a:solidFill>
                  <a:schemeClr val="tx1"/>
                </a:solidFill>
              </a:rPr>
              <a:t> </a:t>
            </a:r>
            <a:r>
              <a:rPr lang="fr-CA" sz="2500" dirty="0" err="1">
                <a:solidFill>
                  <a:schemeClr val="tx1"/>
                </a:solidFill>
              </a:rPr>
              <a:t>were</a:t>
            </a:r>
            <a:r>
              <a:rPr lang="fr-CA" sz="2500" dirty="0">
                <a:solidFill>
                  <a:schemeClr val="tx1"/>
                </a:solidFill>
              </a:rPr>
              <a:t> a fighter for </a:t>
            </a:r>
            <a:r>
              <a:rPr lang="fr-CA" sz="2500" dirty="0" err="1">
                <a:solidFill>
                  <a:schemeClr val="tx1"/>
                </a:solidFill>
              </a:rPr>
              <a:t>peace</a:t>
            </a:r>
            <a:endParaRPr lang="fr-CA" sz="2500" dirty="0">
              <a:solidFill>
                <a:schemeClr val="tx1"/>
              </a:solidFill>
            </a:endParaRPr>
          </a:p>
          <a:p>
            <a:r>
              <a:rPr lang="fr-CA" sz="2500" b="1" dirty="0">
                <a:solidFill>
                  <a:schemeClr val="tx1"/>
                </a:solidFill>
              </a:rPr>
              <a:t>#3: Qui chante cette chanson-là: </a:t>
            </a:r>
            <a:r>
              <a:rPr lang="fr-CA" sz="2500" dirty="0">
                <a:solidFill>
                  <a:schemeClr val="tx1"/>
                </a:solidFill>
              </a:rPr>
              <a:t>white lion</a:t>
            </a:r>
          </a:p>
          <a:p>
            <a:r>
              <a:rPr lang="fr-CA" sz="2500" b="1" dirty="0">
                <a:solidFill>
                  <a:schemeClr val="tx1"/>
                </a:solidFill>
              </a:rPr>
              <a:t>#4: Donne-moi le nom du bateau qui a inspiré cette chanson: </a:t>
            </a:r>
            <a:r>
              <a:rPr lang="fr-CA" sz="2500" dirty="0" err="1">
                <a:solidFill>
                  <a:schemeClr val="tx1"/>
                </a:solidFill>
              </a:rPr>
              <a:t>rainbw</a:t>
            </a:r>
            <a:r>
              <a:rPr lang="fr-CA" sz="2500" dirty="0">
                <a:solidFill>
                  <a:schemeClr val="tx1"/>
                </a:solidFill>
              </a:rPr>
              <a:t> warrior</a:t>
            </a:r>
          </a:p>
          <a:p>
            <a:r>
              <a:rPr lang="fr-CA" sz="2500" b="1" dirty="0">
                <a:solidFill>
                  <a:schemeClr val="tx1"/>
                </a:solidFill>
              </a:rPr>
              <a:t>#5: Pour qui travaillaient-­ils: </a:t>
            </a:r>
            <a:r>
              <a:rPr lang="fr-CA" sz="2500" dirty="0">
                <a:solidFill>
                  <a:schemeClr val="tx1"/>
                </a:solidFill>
              </a:rPr>
              <a:t>Greenpeace</a:t>
            </a:r>
          </a:p>
          <a:p>
            <a:r>
              <a:rPr lang="fr-CA" sz="2500" b="1" dirty="0">
                <a:solidFill>
                  <a:schemeClr val="tx1"/>
                </a:solidFill>
              </a:rPr>
              <a:t>#6: Qu’est-ce qu’il est arrivé dans la nuit du 10 juillet 1985: </a:t>
            </a:r>
            <a:r>
              <a:rPr lang="fr-CA" sz="2500" dirty="0">
                <a:solidFill>
                  <a:schemeClr val="tx1"/>
                </a:solidFill>
              </a:rPr>
              <a:t>explosion du bateau</a:t>
            </a:r>
          </a:p>
          <a:p>
            <a:r>
              <a:rPr lang="fr-CA" sz="2500" b="1" dirty="0">
                <a:solidFill>
                  <a:schemeClr val="tx1"/>
                </a:solidFill>
              </a:rPr>
              <a:t>#7: Qui a fait cela: </a:t>
            </a:r>
            <a:r>
              <a:rPr lang="fr-CA" sz="2500" dirty="0">
                <a:solidFill>
                  <a:schemeClr val="tx1"/>
                </a:solidFill>
              </a:rPr>
              <a:t>service secret français </a:t>
            </a:r>
          </a:p>
          <a:p>
            <a:r>
              <a:rPr lang="fr-CA" sz="2500" b="1" dirty="0">
                <a:solidFill>
                  <a:schemeClr val="tx1"/>
                </a:solidFill>
              </a:rPr>
              <a:t>#8: Pour qui travaillaient-­ils: </a:t>
            </a:r>
            <a:r>
              <a:rPr lang="fr-CA" sz="2500" dirty="0">
                <a:solidFill>
                  <a:schemeClr val="tx1"/>
                </a:solidFill>
              </a:rPr>
              <a:t>la France </a:t>
            </a:r>
          </a:p>
          <a:p>
            <a:r>
              <a:rPr lang="fr-CA" sz="2500" b="1" dirty="0">
                <a:solidFill>
                  <a:schemeClr val="tx1"/>
                </a:solidFill>
              </a:rPr>
              <a:t>#9:</a:t>
            </a:r>
            <a:r>
              <a:rPr lang="fr-CA" sz="2500" b="1" dirty="0"/>
              <a:t> Quelle en fût la conséquence: </a:t>
            </a:r>
            <a:r>
              <a:rPr lang="fr-CA" sz="2500" dirty="0"/>
              <a:t>la mort de Fernando </a:t>
            </a:r>
            <a:endParaRPr lang="fr-CA" sz="2500" dirty="0">
              <a:solidFill>
                <a:schemeClr val="tx1"/>
              </a:solidFill>
            </a:endParaRPr>
          </a:p>
          <a:p>
            <a:r>
              <a:rPr lang="fr-CA" sz="2500" b="1" dirty="0">
                <a:solidFill>
                  <a:schemeClr val="tx1"/>
                </a:solidFill>
              </a:rPr>
              <a:t>#10: </a:t>
            </a:r>
            <a:r>
              <a:rPr lang="fr-CA" sz="2500" b="1" dirty="0"/>
              <a:t>Où ça s'est produit: </a:t>
            </a:r>
            <a:r>
              <a:rPr lang="fr-CA" sz="2500" dirty="0"/>
              <a:t>en Nouvelle-Zélande </a:t>
            </a:r>
            <a:endParaRPr lang="fr-CA" sz="2500" dirty="0">
              <a:solidFill>
                <a:schemeClr val="tx1"/>
              </a:solidFill>
            </a:endParaRPr>
          </a:p>
          <a:p>
            <a:r>
              <a:rPr lang="fr-CA" sz="2500" b="1" dirty="0">
                <a:solidFill>
                  <a:schemeClr val="tx1"/>
                </a:solidFill>
              </a:rPr>
              <a:t>#11: </a:t>
            </a:r>
            <a:r>
              <a:rPr lang="fr-CA" sz="2500" b="1" dirty="0"/>
              <a:t>Qui était le président de cette république: </a:t>
            </a:r>
            <a:r>
              <a:rPr lang="fr-CA" sz="2500" dirty="0"/>
              <a:t>les Français </a:t>
            </a:r>
            <a:r>
              <a:rPr lang="fr-CA" sz="2500" dirty="0" err="1"/>
              <a:t>Mitterand</a:t>
            </a:r>
            <a:endParaRPr lang="fr-CA" sz="2500" dirty="0">
              <a:solidFill>
                <a:schemeClr val="tx1"/>
              </a:solidFill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8148315"/>
      </p:ext>
    </p:extLst>
  </p:cSld>
  <p:clrMapOvr>
    <a:masterClrMapping/>
  </p:clrMapOvr>
</p:sld>
</file>

<file path=ppt/theme/theme1.xml><?xml version="1.0" encoding="utf-8"?>
<a:theme xmlns:a="http://schemas.openxmlformats.org/drawingml/2006/main" name="MarrakeshVTI">
  <a:themeElements>
    <a:clrScheme name="AnalogousFromLightSeedLeftStep">
      <a:dk1>
        <a:srgbClr val="000000"/>
      </a:dk1>
      <a:lt1>
        <a:srgbClr val="FFFFFF"/>
      </a:lt1>
      <a:dk2>
        <a:srgbClr val="243641"/>
      </a:dk2>
      <a:lt2>
        <a:srgbClr val="E8E4E2"/>
      </a:lt2>
      <a:accent1>
        <a:srgbClr val="43AAEA"/>
      </a:accent1>
      <a:accent2>
        <a:srgbClr val="38B3AF"/>
      </a:accent2>
      <a:accent3>
        <a:srgbClr val="32B67B"/>
      </a:accent3>
      <a:accent4>
        <a:srgbClr val="2EBA40"/>
      </a:accent4>
      <a:accent5>
        <a:srgbClr val="5AB536"/>
      </a:accent5>
      <a:accent6>
        <a:srgbClr val="8BAD39"/>
      </a:accent6>
      <a:hlink>
        <a:srgbClr val="A6775A"/>
      </a:hlink>
      <a:folHlink>
        <a:srgbClr val="7F7F7F"/>
      </a:folHlink>
    </a:clrScheme>
    <a:fontScheme name="Goudy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rakeshVTI" id="{DCD97A9B-DAE4-42FA-B2F9-0A5C34F43D6C}" vid="{A7163F41-974B-4A88-831F-D9DFFFE40C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162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Goudy Old Style</vt:lpstr>
      <vt:lpstr>MarrakeshVTI</vt:lpstr>
      <vt:lpstr>Little fighter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Little fighter </dc:title>
  <dc:creator>rboucher12 Rosalie</dc:creator>
  <cp:lastModifiedBy>rboucher12 Rosalie</cp:lastModifiedBy>
  <cp:revision>1</cp:revision>
  <dcterms:created xsi:type="dcterms:W3CDTF">2023-11-16T18:57:17Z</dcterms:created>
  <dcterms:modified xsi:type="dcterms:W3CDTF">2023-11-16T19:11:56Z</dcterms:modified>
</cp:coreProperties>
</file>