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3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8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7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8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7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4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0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1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9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C3526E-D91F-8E08-87B8-3C2151CEA7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90FF2AE-1E69-8987-4453-72416EC37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90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fr-CA" sz="4000"/>
              <a:t>Little fighter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93BAC8-87B8-D5BF-4881-875239F9E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14" y="4196605"/>
            <a:ext cx="2906973" cy="948601"/>
          </a:xfrm>
        </p:spPr>
        <p:txBody>
          <a:bodyPr anchor="t">
            <a:normAutofit/>
          </a:bodyPr>
          <a:lstStyle/>
          <a:p>
            <a:pPr algn="ctr"/>
            <a:r>
              <a:rPr lang="fr-CA" sz="1900" dirty="0"/>
              <a:t>Fait par Rosalie Boucher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7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25E30-8106-B897-66A9-29331AEE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20800" y="959587"/>
            <a:ext cx="1107441" cy="1064277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5B4B0-9D07-7DCD-33DF-3C779871F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fr-CA" sz="2500" b="1" dirty="0">
                <a:solidFill>
                  <a:schemeClr val="tx1"/>
                </a:solidFill>
              </a:rPr>
              <a:t>#1: Trouve la phrase en anglais qui dit que ça devrait être un bateau: </a:t>
            </a:r>
            <a:r>
              <a:rPr lang="fr-CA" sz="2500" dirty="0" err="1">
                <a:solidFill>
                  <a:schemeClr val="tx1"/>
                </a:solidFill>
              </a:rPr>
              <a:t>always</a:t>
            </a:r>
            <a:r>
              <a:rPr lang="fr-CA" sz="2500" dirty="0">
                <a:solidFill>
                  <a:schemeClr val="tx1"/>
                </a:solidFill>
              </a:rPr>
              <a:t> </a:t>
            </a:r>
            <a:r>
              <a:rPr lang="fr-CA" sz="2500" dirty="0" err="1">
                <a:solidFill>
                  <a:schemeClr val="tx1"/>
                </a:solidFill>
              </a:rPr>
              <a:t>alone</a:t>
            </a:r>
            <a:r>
              <a:rPr lang="fr-CA" sz="2500" dirty="0">
                <a:solidFill>
                  <a:schemeClr val="tx1"/>
                </a:solidFill>
              </a:rPr>
              <a:t> on the </a:t>
            </a:r>
            <a:r>
              <a:rPr lang="fr-CA" sz="2500" dirty="0" err="1">
                <a:solidFill>
                  <a:schemeClr val="tx1"/>
                </a:solidFill>
              </a:rPr>
              <a:t>sea</a:t>
            </a:r>
            <a:endParaRPr lang="fr-CA" sz="2500" dirty="0">
              <a:solidFill>
                <a:schemeClr val="tx1"/>
              </a:solidFill>
            </a:endParaRPr>
          </a:p>
          <a:p>
            <a:r>
              <a:rPr lang="fr-CA" sz="2500" b="1" dirty="0">
                <a:solidFill>
                  <a:schemeClr val="tx1"/>
                </a:solidFill>
              </a:rPr>
              <a:t>#2: Trouve deux phrases en anglais qui dit que tu étais pacifique: </a:t>
            </a:r>
            <a:r>
              <a:rPr lang="fr-CA" sz="2500" dirty="0" err="1">
                <a:solidFill>
                  <a:schemeClr val="tx1"/>
                </a:solidFill>
              </a:rPr>
              <a:t>you</a:t>
            </a:r>
            <a:r>
              <a:rPr lang="fr-CA" sz="2500" dirty="0">
                <a:solidFill>
                  <a:schemeClr val="tx1"/>
                </a:solidFill>
              </a:rPr>
              <a:t> </a:t>
            </a:r>
            <a:r>
              <a:rPr lang="fr-CA" sz="2500" dirty="0" err="1">
                <a:solidFill>
                  <a:schemeClr val="tx1"/>
                </a:solidFill>
              </a:rPr>
              <a:t>were</a:t>
            </a:r>
            <a:r>
              <a:rPr lang="fr-CA" sz="2500" dirty="0">
                <a:solidFill>
                  <a:schemeClr val="tx1"/>
                </a:solidFill>
              </a:rPr>
              <a:t> a fighter for </a:t>
            </a:r>
            <a:r>
              <a:rPr lang="fr-CA" sz="2500" dirty="0" err="1">
                <a:solidFill>
                  <a:schemeClr val="tx1"/>
                </a:solidFill>
              </a:rPr>
              <a:t>peace</a:t>
            </a:r>
            <a:endParaRPr lang="fr-CA" sz="2500" dirty="0">
              <a:solidFill>
                <a:schemeClr val="tx1"/>
              </a:solidFill>
            </a:endParaRPr>
          </a:p>
          <a:p>
            <a:r>
              <a:rPr lang="fr-CA" sz="2500" b="1" dirty="0">
                <a:solidFill>
                  <a:schemeClr val="tx1"/>
                </a:solidFill>
              </a:rPr>
              <a:t>#3: Qui chante cette chanson-là: </a:t>
            </a:r>
            <a:r>
              <a:rPr lang="fr-CA" sz="2500" dirty="0">
                <a:solidFill>
                  <a:schemeClr val="tx1"/>
                </a:solidFill>
              </a:rPr>
              <a:t>white lion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#4: Donne-moi le nom du bateau qui a inspiré cette chanson: </a:t>
            </a:r>
            <a:r>
              <a:rPr lang="fr-CA" sz="2500" dirty="0" err="1">
                <a:solidFill>
                  <a:schemeClr val="tx1"/>
                </a:solidFill>
              </a:rPr>
              <a:t>rainbw</a:t>
            </a:r>
            <a:r>
              <a:rPr lang="fr-CA" sz="2500" dirty="0">
                <a:solidFill>
                  <a:schemeClr val="tx1"/>
                </a:solidFill>
              </a:rPr>
              <a:t> warrior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#5: Pour qui travaillaient-­ils: </a:t>
            </a:r>
            <a:r>
              <a:rPr lang="fr-CA" sz="2500" dirty="0">
                <a:solidFill>
                  <a:schemeClr val="tx1"/>
                </a:solidFill>
              </a:rPr>
              <a:t>Greenpeace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#6: Qu’est-ce qu’il est arrivé dans la nuit du 10 juillet 1985: </a:t>
            </a:r>
            <a:r>
              <a:rPr lang="fr-CA" sz="2500" dirty="0">
                <a:solidFill>
                  <a:schemeClr val="tx1"/>
                </a:solidFill>
              </a:rPr>
              <a:t>explosion du bateau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#7: Qui a fait cela: </a:t>
            </a:r>
            <a:r>
              <a:rPr lang="fr-CA" sz="2500" dirty="0">
                <a:solidFill>
                  <a:schemeClr val="tx1"/>
                </a:solidFill>
              </a:rPr>
              <a:t>service secret français 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#8: Pour qui travaillaient-­ils: </a:t>
            </a:r>
            <a:r>
              <a:rPr lang="fr-CA" sz="2500" dirty="0">
                <a:solidFill>
                  <a:schemeClr val="tx1"/>
                </a:solidFill>
              </a:rPr>
              <a:t>la France </a:t>
            </a:r>
          </a:p>
          <a:p>
            <a:r>
              <a:rPr lang="fr-CA" sz="2500" b="1" dirty="0">
                <a:solidFill>
                  <a:schemeClr val="tx1"/>
                </a:solidFill>
              </a:rPr>
              <a:t>#9:</a:t>
            </a:r>
            <a:r>
              <a:rPr lang="fr-CA" sz="2500" b="1" dirty="0"/>
              <a:t> Quelle en fût la conséquence: </a:t>
            </a:r>
            <a:r>
              <a:rPr lang="fr-CA" sz="2500" dirty="0"/>
              <a:t>la mort de Fernando </a:t>
            </a:r>
            <a:endParaRPr lang="fr-CA" sz="2500" dirty="0">
              <a:solidFill>
                <a:schemeClr val="tx1"/>
              </a:solidFill>
            </a:endParaRPr>
          </a:p>
          <a:p>
            <a:r>
              <a:rPr lang="fr-CA" sz="2500" b="1" dirty="0">
                <a:solidFill>
                  <a:schemeClr val="tx1"/>
                </a:solidFill>
              </a:rPr>
              <a:t>#10: </a:t>
            </a:r>
            <a:r>
              <a:rPr lang="fr-CA" sz="2500" b="1" dirty="0"/>
              <a:t>Où ça s'est produit: </a:t>
            </a:r>
            <a:r>
              <a:rPr lang="fr-CA" sz="2500" dirty="0"/>
              <a:t>en Nouvelle-Zélande </a:t>
            </a:r>
            <a:endParaRPr lang="fr-CA" sz="2500" dirty="0">
              <a:solidFill>
                <a:schemeClr val="tx1"/>
              </a:solidFill>
            </a:endParaRPr>
          </a:p>
          <a:p>
            <a:r>
              <a:rPr lang="fr-CA" sz="2500" b="1" dirty="0">
                <a:solidFill>
                  <a:schemeClr val="tx1"/>
                </a:solidFill>
              </a:rPr>
              <a:t>#11: </a:t>
            </a:r>
            <a:r>
              <a:rPr lang="fr-CA" sz="2500" b="1" dirty="0"/>
              <a:t>Qui était le président de cette république: </a:t>
            </a:r>
            <a:r>
              <a:rPr lang="fr-CA" sz="2500" dirty="0"/>
              <a:t>les Français </a:t>
            </a:r>
            <a:r>
              <a:rPr lang="fr-CA" sz="2500" dirty="0" err="1"/>
              <a:t>Mitterand</a:t>
            </a:r>
            <a:endParaRPr lang="fr-CA" sz="2500" dirty="0">
              <a:solidFill>
                <a:schemeClr val="tx1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148315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8E4E2"/>
      </a:lt2>
      <a:accent1>
        <a:srgbClr val="43AAEA"/>
      </a:accent1>
      <a:accent2>
        <a:srgbClr val="38B3AF"/>
      </a:accent2>
      <a:accent3>
        <a:srgbClr val="32B67B"/>
      </a:accent3>
      <a:accent4>
        <a:srgbClr val="2EBA40"/>
      </a:accent4>
      <a:accent5>
        <a:srgbClr val="5AB536"/>
      </a:accent5>
      <a:accent6>
        <a:srgbClr val="8BAD39"/>
      </a:accent6>
      <a:hlink>
        <a:srgbClr val="A6775A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Goudy Old Style</vt:lpstr>
      <vt:lpstr>MarrakeshVTI</vt:lpstr>
      <vt:lpstr>Little fighter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 </dc:title>
  <dc:creator>rboucher12 Rosalie</dc:creator>
  <cp:lastModifiedBy>rboucher12 Rosalie</cp:lastModifiedBy>
  <cp:revision>1</cp:revision>
  <dcterms:created xsi:type="dcterms:W3CDTF">2023-11-16T18:57:17Z</dcterms:created>
  <dcterms:modified xsi:type="dcterms:W3CDTF">2023-11-16T19:11:56Z</dcterms:modified>
</cp:coreProperties>
</file>