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C07FD2-1A23-4B72-A1E1-92B079B138B1}" v="345" dt="2023-02-21T15:56:56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7819 4288 16383 0 0,'-5'0'0'0'0,"-13"0"0"0"0,-15 0 0 0 0,-6 0 0 0 0,-2 0 0 0 0,0 0 0 0 0,-4 0 0 0 0,1 0 0 0 0,3 0 0 0 0,-10 0 0 0 0,0 0 0 0 0,-4 6 0 0 0,3 1 0 0 0,-1 6 0 0 0,-2 5 0 0 0,3 5 0 0 0,5 10 0 0 0,5 4 0 0 0,10 6 0 0 0,10 2 0 0 0,10 3 0 0 0,5 4 0 0 0,5-1 0 0 0,8-4 0 0 0,8-5 0 0 0,8 1 0 0 0,4-1 0 0 0,4-3 0 0 0,1-3 0 0 0,2-7 0 0 0,5-9 0 0 0,2-7 0 0 0,5-7 0 0 0,5-4 0 0 0,0-2 0 0 0,-4-1 0 0 0,-4-1 0 0 0,2 1 0 0 0,4-12 0 0 0,0-8 0 0 0,-3-7 0 0 0,-4 3 0 0 0,-4-1 0 0 0,-2-6 0 0 0,-3-3 0 0 0,0-7 0 0 0,-7 0 0 0 0,4-11 0 0 0,-3-6 0 0 0,-1 2 0 0 0,-10-1 0 0 0,-12 5 0 0 0,-8 11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7602 4856 16383 0 0,'-5'0'0'0'0,"-8"0"0"0"0,-18 0 0 0 0,-9 0 0 0 0,-3 0 0 0 0,0 0 0 0 0,-3 0 0 0 0,2 0 0 0 0,2 0 0 0 0,3 0 0 0 0,-2 0 0 0 0,-6 5 0 0 0,0 8 0 0 0,-3 1 0 0 0,2 3 0 0 0,3 10 0 0 0,10 5 0 0 0,11 3 0 0 0,9 6 0 0 0,8 2 0 0 0,4-2 0 0 0,3-2 0 0 0,2 3 0 0 0,0-1 0 0 0,0-2 0 0 0,0-1 0 0 0,-1 2 0 0 0,-1 1 0 0 0,1-2 0 0 0,4-2 0 0 0,2 3 0 0 0,5 0 0 0 0,6-1 0 0 0,4-3 0 0 0,5-6 0 0 0,2-10 0 0 0,2-7 0 0 0,1-6 0 0 0,6-4 0 0 0,2-3 0 0 0,-1-2 0 0 0,-1 1 0 0 0,3-1 0 0 0,1 1 0 0 0,-2 0 0 0 0,-3 0 0 0 0,4 1 0 0 0,0 0 0 0 0,-2 0 0 0 0,-2 0 0 0 0,4-11 0 0 0,0-4 0 0 0,-1 0 0 0 0,-3-2 0 0 0,9-3 0 0 0,2-4 0 0 0,-3-4 0 0 0,-3-1 0 0 0,-3-2 0 0 0,-3-1 0 0 0,-3 0 0 0 0,-1-5 0 0 0,-6-3 0 0 0,-7 1 0 0 0,-8-3 0 0 0,-5 0 0 0 0,-3 1 0 0 0,-3 3 0 0 0,-1-8 0 0 0,-6-2 0 0 0,-7 7 0 0 0,-6 6 0 0 0,-11 3 0 0 0,-11 6 0 0 0,-9 9 0 0 0,-8-5 0 0 0,1 2 0 0 0,6 4 0 0 0,5 5 0 0 0,1 4 0 0 0,8 3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7112 5607 16383 0 0,'-5'0'0'0'0,"-7"0"0"0"0,-7 5 0 0 0,1 7 0 0 0,2 13 0 0 0,4 6 0 0 0,5 5 0 0 0,14 5 0 0 0,11-3 0 0 0,7-8 0 0 0,11-10 0 0 0,4-8 0 0 0,0-6 0 0 0,-1-4 0 0 0,4-2 0 0 0,-1-1 0 0 0,-3-6 0 0 0,-7-7 0 0 0,-15-6 0 0 0,-10-5 0 0 0,-11-3 0 0 0,-11 2 0 0 0,-3 6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7720 5709 16383 0 0,'-5'0'0'0'0,"-7"0"0"0"0,-8 6 0 0 0,-4 1 0 0 0,-10 5 0 0 0,-5 7 0 0 0,10 4 0 0 0,16-1 0 0 0,20-4 0 0 0,20-5 0 0 0,11-6 0 0 0,10-8 0 0 0,1-10 0 0 0,-1-3 0 0 0,-5-4 0 0 0,-14 1 0 0 0,-18 3 0 0 0,-20 4 0 0 0,-15 4 0 0 0,-8 8 0 0 0,1 4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7649 5248 16383 0 0,'-6'11'0'0'0,"-11"9"0"0"0,-10 0 0 0 0,-4 3 0 0 0,-3-2 0 0 0,-1 0 0 0 0,-5 2 0 0 0,-2 3 0 0 0,1 2 0 0 0,8 7 0 0 0,20 2 0 0 0,17-4 0 0 0,26-8 0 0 0,18-9 0 0 0,12-6 0 0 0,2-6 0 0 0,-5-2 0 0 0,-7-3 0 0 0,-7-6 0 0 0,-10-6 0 0 0,-11-13 0 0 0,-9-6 0 0 0,-7-3 0 0 0,-5-1 0 0 0,-7 0 0 0 0,-8 7 0 0 0,-7 8 0 0 0,-5 7 0 0 0,-4 7 0 0 0,-7 4 0 0 0,-3 8 0 0 0,5 3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7440 4641 16383 0 0,'-11'17'0'0'0,"-4"10"0"0"0,1 6 0 0 0,3 3 0 0 0,9 0 0 0 0,9-6 0 0 0,14-7 0 0 0,9-9 0 0 0,5-6 0 0 0,1-10 0 0 0,-5-9 0 0 0,-8-9 0 0 0,-8-5 0 0 0,-7-5 0 0 0,-4-7 0 0 0,-3-2 0 0 0,-7-1 0 0 0,-8 2 0 0 0,-7 7 0 0 0,-4 9 0 0 0,-10 8 0 0 0,-3 6 0 0 0,-1 6 0 0 0,1 1 0 0 0,-3 3 0 0 0,10 10 0 0 0,11 4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6961 4673 16383 0 0,'0'6'0'0'0,"0"6"0"0"0,-5 7 0 0 0,-8 5 0 0 0,0 10 0 0 0,1 3 0 0 0,2 1 0 0 0,9 0 0 0 0,10-8 0 0 0,8-8 0 0 0,6-8 0 0 0,11-6 0 0 0,10-11 0 0 0,2-8 0 0 0,-1-9 0 0 0,-3-1 0 0 0,-3-2 0 0 0,-9-8 0 0 0,-9-4 0 0 0,-8-1 0 0 0,-11 0 0 0 0,-12 0 0 0 0,-9 3 0 0 0,-7 0 0 0 0,-3 7 0 0 0,-4 6 0 0 0,0 14 0 0 0,-5 6 0 0 0,3 4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8110 6233 16383 0 0,'0'5'0'0'0,"0"13"0"0"0,0 9 0 0 0,5 4 0 0 0,7-2 0 0 0,12-7 0 0 0,7-7 0 0 0,4-6 0 0 0,6-4 0 0 0,2-3 0 0 0,-2-3 0 0 0,-2 0 0 0 0,10 0 0 0 0,1 0 0 0 0,4-6 0 0 0,2-6 0 0 0,4-7 0 0 0,-10-10 0 0 0,-7-5 0 0 0,-12-3 0 0 0,-5 1 0 0 0,-7-4 0 0 0,-7-1 0 0 0,-5 2 0 0 0,-4 3 0 0 0,-8 2 0 0 0,-4 1 0 0 0,-4 2 0 0 0,-6 6 0 0 0,-11 7 0 0 0,-4 2 0 0 0,-3 4 0 0 0,0 3 0 0 0,1 5 0 0 0,1 2 0 0 0,-4 2 0 0 0,-1 1 0 0 0,-4 6 0 0 0,-6 2 0 0 0,1 5 0 0 0,3 6 0 0 0,4-1 0 0 0,-6 2 0 0 0,0 3 0 0 0,2 3 0 0 0,4 2 0 0 0,9-4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" Type="http://schemas.openxmlformats.org/officeDocument/2006/relationships/image" Target="../media/image2.jpeg"/><Relationship Id="rId16" Type="http://schemas.openxmlformats.org/officeDocument/2006/relationships/customXml" Target="../ink/ink7.xml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4.xml"/><Relationship Id="rId19" Type="http://schemas.openxmlformats.org/officeDocument/2006/relationships/image" Target="../media/image11.png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586A6-4810-0164-2A8F-3B0B115354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62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  <a:ea typeface="Calibri Light"/>
                <a:cs typeface="Calibri Light"/>
              </a:rPr>
              <a:t>Model corpusculaire</a:t>
            </a:r>
            <a:endParaRPr lang="en-US" sz="52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8">
            <a:extLst>
              <a:ext uri="{FF2B5EF4-FFF2-40B4-BE49-F238E27FC236}">
                <a16:creationId xmlns:a16="http://schemas.microsoft.com/office/drawing/2014/main" id="{FCBB62B6-5572-2631-007C-81D517E9C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06" y="1259"/>
            <a:ext cx="10733414" cy="6855483"/>
          </a:xfrm>
          <a:prstGeom prst="rect">
            <a:avLst/>
          </a:prstGeom>
        </p:spPr>
      </p:pic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5C1EE8AA-5BA0-40A7-F800-AB16D4BB6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888" y="1970507"/>
            <a:ext cx="1800225" cy="2543175"/>
          </a:xfrm>
          <a:prstGeom prst="rect">
            <a:avLst/>
          </a:prstGeom>
        </p:spPr>
      </p:pic>
      <p:pic>
        <p:nvPicPr>
          <p:cNvPr id="5" name="Picture 5" descr="Icon&#10;&#10;Description automatically generated">
            <a:extLst>
              <a:ext uri="{FF2B5EF4-FFF2-40B4-BE49-F238E27FC236}">
                <a16:creationId xmlns:a16="http://schemas.microsoft.com/office/drawing/2014/main" id="{A95301EA-2A82-8513-7638-3872AF290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662" y="2085526"/>
            <a:ext cx="1800225" cy="2543175"/>
          </a:xfrm>
          <a:prstGeom prst="rect">
            <a:avLst/>
          </a:prstGeom>
        </p:spPr>
      </p:pic>
      <p:pic>
        <p:nvPicPr>
          <p:cNvPr id="6" name="Picture 6" descr="Icon&#10;&#10;Description automatically generated">
            <a:extLst>
              <a:ext uri="{FF2B5EF4-FFF2-40B4-BE49-F238E27FC236}">
                <a16:creationId xmlns:a16="http://schemas.microsoft.com/office/drawing/2014/main" id="{2C05471F-D48F-2CEB-D33F-B63653FAB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303" y="2099903"/>
            <a:ext cx="1800225" cy="2543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D91D5F-FF5B-15CA-1DD3-5972F36220FB}"/>
              </a:ext>
            </a:extLst>
          </p:cNvPr>
          <p:cNvSpPr txBox="1"/>
          <p:nvPr/>
        </p:nvSpPr>
        <p:spPr>
          <a:xfrm>
            <a:off x="1696832" y="2960999"/>
            <a:ext cx="96136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ea typeface="Calibri"/>
                <a:cs typeface="Calibri"/>
              </a:rPr>
              <a:t>oooooo</a:t>
            </a:r>
            <a:endParaRPr lang="en-US" sz="2800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D40FFA7-62CA-1A56-3A33-F3A5179A43B5}"/>
                  </a:ext>
                </a:extLst>
              </p14:cNvPr>
              <p14:cNvContentPartPr/>
              <p14:nvPr/>
            </p14:nvContentPartPr>
            <p14:xfrm>
              <a:off x="5056216" y="2752087"/>
              <a:ext cx="344706" cy="250335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D40FFA7-62CA-1A56-3A33-F3A5179A43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38244" y="2734463"/>
                <a:ext cx="380291" cy="2859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1A79082-56C8-2E82-6E68-52A2BFC8F831}"/>
                  </a:ext>
                </a:extLst>
              </p14:cNvPr>
              <p14:cNvContentPartPr/>
              <p14:nvPr/>
            </p14:nvContentPartPr>
            <p14:xfrm>
              <a:off x="4985413" y="3212901"/>
              <a:ext cx="435952" cy="311584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1A79082-56C8-2E82-6E68-52A2BFC8F83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7428" y="3194932"/>
                <a:ext cx="471562" cy="347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BEF1A1C-548D-F988-1001-C3AA1456D62A}"/>
                  </a:ext>
                </a:extLst>
              </p14:cNvPr>
              <p14:cNvContentPartPr/>
              <p14:nvPr/>
            </p14:nvContentPartPr>
            <p14:xfrm>
              <a:off x="5092724" y="3849028"/>
              <a:ext cx="138679" cy="9301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BEF1A1C-548D-F988-1001-C3AA1456D62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74760" y="3831072"/>
                <a:ext cx="174247" cy="1285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2530067-F77A-6D4F-346B-5DCF7E5BB957}"/>
                  </a:ext>
                </a:extLst>
              </p14:cNvPr>
              <p14:cNvContentPartPr/>
              <p14:nvPr/>
            </p14:nvContentPartPr>
            <p14:xfrm>
              <a:off x="5525470" y="3934193"/>
              <a:ext cx="108327" cy="45642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2530067-F77A-6D4F-346B-5DCF7E5BB95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07894" y="3916364"/>
                <a:ext cx="143838" cy="809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F4C195E-8349-D8D0-3EDC-11A878DB8DF0}"/>
                  </a:ext>
                </a:extLst>
              </p14:cNvPr>
              <p14:cNvContentPartPr/>
              <p14:nvPr/>
            </p14:nvContentPartPr>
            <p14:xfrm>
              <a:off x="5347810" y="3550783"/>
              <a:ext cx="154527" cy="12753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F4C195E-8349-D8D0-3EDC-11A878DB8DF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30201" y="3532821"/>
                <a:ext cx="190104" cy="1630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33D3328-3710-4986-10A3-FE90DB050039}"/>
                  </a:ext>
                </a:extLst>
              </p14:cNvPr>
              <p14:cNvContentPartPr/>
              <p14:nvPr/>
            </p14:nvContentPartPr>
            <p14:xfrm>
              <a:off x="5314386" y="2966078"/>
              <a:ext cx="110969" cy="115127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33D3328-3710-4986-10A3-FE90DB05003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96789" y="2948145"/>
                <a:ext cx="146522" cy="1506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7C98605-B563-427C-7042-CEEAB14C1314}"/>
                  </a:ext>
                </a:extLst>
              </p14:cNvPr>
              <p14:cNvContentPartPr/>
              <p14:nvPr/>
            </p14:nvContentPartPr>
            <p14:xfrm>
              <a:off x="4996339" y="2998813"/>
              <a:ext cx="131199" cy="133146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7C98605-B563-427C-7042-CEEAB14C131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78367" y="2981228"/>
                <a:ext cx="166784" cy="1686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A684A38-0F56-C402-EFB8-543C40ACB89C}"/>
                  </a:ext>
                </a:extLst>
              </p14:cNvPr>
              <p14:cNvContentPartPr/>
              <p14:nvPr/>
            </p14:nvContentPartPr>
            <p14:xfrm>
              <a:off x="5954459" y="4056715"/>
              <a:ext cx="281225" cy="193987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A684A38-0F56-C402-EFB8-543C40ACB89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936478" y="4039112"/>
                <a:ext cx="316828" cy="229551"/>
              </a:xfrm>
              <a:prstGeom prst="rect">
                <a:avLst/>
              </a:prstGeom>
            </p:spPr>
          </p:pic>
        </mc:Fallback>
      </mc:AlternateContent>
      <p:pic>
        <p:nvPicPr>
          <p:cNvPr id="24" name="Picture 24" descr="A picture containing chart&#10;&#10;Description automatically generated">
            <a:extLst>
              <a:ext uri="{FF2B5EF4-FFF2-40B4-BE49-F238E27FC236}">
                <a16:creationId xmlns:a16="http://schemas.microsoft.com/office/drawing/2014/main" id="{565636F2-B803-CAEE-5B46-CE14FE58CD1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01193" y="2860644"/>
            <a:ext cx="1294861" cy="129486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107B5F1-E583-A1C8-CE2D-BD5D13274DCA}"/>
              </a:ext>
            </a:extLst>
          </p:cNvPr>
          <p:cNvSpPr txBox="1"/>
          <p:nvPr/>
        </p:nvSpPr>
        <p:spPr>
          <a:xfrm>
            <a:off x="1522669" y="4394439"/>
            <a:ext cx="18440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Substance </a:t>
            </a:r>
          </a:p>
          <a:p>
            <a:r>
              <a:rPr lang="en-US" dirty="0">
                <a:ea typeface="Calibri"/>
                <a:cs typeface="Calibri"/>
              </a:rPr>
              <a:t>pure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2099A3-2DF1-997D-8BD6-37F65DBC1091}"/>
              </a:ext>
            </a:extLst>
          </p:cNvPr>
          <p:cNvSpPr txBox="1"/>
          <p:nvPr/>
        </p:nvSpPr>
        <p:spPr>
          <a:xfrm>
            <a:off x="4442459" y="4526279"/>
            <a:ext cx="205358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Mélange</a:t>
            </a:r>
          </a:p>
          <a:p>
            <a:r>
              <a:rPr lang="en-US" dirty="0" err="1">
                <a:ea typeface="Calibri"/>
                <a:cs typeface="Calibri"/>
              </a:rPr>
              <a:t>Hétérogène</a:t>
            </a:r>
          </a:p>
          <a:p>
            <a:r>
              <a:rPr lang="en-US" dirty="0" err="1">
                <a:ea typeface="Calibri"/>
                <a:cs typeface="Calibri"/>
              </a:rPr>
              <a:t>Plusique</a:t>
            </a:r>
            <a:r>
              <a:rPr lang="en-US" dirty="0">
                <a:ea typeface="Calibri"/>
                <a:cs typeface="Calibri"/>
              </a:rPr>
              <a:t> phase</a:t>
            </a:r>
          </a:p>
          <a:p>
            <a:r>
              <a:rPr lang="en-US" dirty="0" err="1">
                <a:ea typeface="Calibri"/>
                <a:cs typeface="Calibri"/>
              </a:rPr>
              <a:t>Désordonné</a:t>
            </a:r>
          </a:p>
          <a:p>
            <a:r>
              <a:rPr lang="en-US" dirty="0">
                <a:ea typeface="Calibri"/>
                <a:cs typeface="Calibri"/>
              </a:rPr>
              <a:t>Non </a:t>
            </a:r>
            <a:r>
              <a:rPr lang="en-US" dirty="0" err="1">
                <a:ea typeface="Calibri"/>
                <a:cs typeface="Calibri"/>
              </a:rPr>
              <a:t>uniforme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B96FCE-F209-6596-D17F-24C87917EEEC}"/>
              </a:ext>
            </a:extLst>
          </p:cNvPr>
          <p:cNvSpPr txBox="1"/>
          <p:nvPr/>
        </p:nvSpPr>
        <p:spPr>
          <a:xfrm>
            <a:off x="7585710" y="4400550"/>
            <a:ext cx="2326004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Mélange </a:t>
            </a:r>
          </a:p>
          <a:p>
            <a:r>
              <a:rPr lang="en-US" dirty="0" err="1">
                <a:ea typeface="Calibri"/>
                <a:cs typeface="Calibri"/>
              </a:rPr>
              <a:t>Homogène</a:t>
            </a:r>
          </a:p>
          <a:p>
            <a:r>
              <a:rPr lang="en-US" dirty="0" err="1">
                <a:ea typeface="Calibri"/>
                <a:cs typeface="Calibri"/>
              </a:rPr>
              <a:t>Limpide</a:t>
            </a:r>
          </a:p>
          <a:p>
            <a:r>
              <a:rPr lang="en-US" dirty="0">
                <a:ea typeface="Calibri"/>
                <a:cs typeface="Calibri"/>
              </a:rPr>
              <a:t>Une phase</a:t>
            </a:r>
          </a:p>
          <a:p>
            <a:r>
              <a:rPr lang="en-US" dirty="0">
                <a:ea typeface="Calibri"/>
                <a:cs typeface="Calibri"/>
              </a:rPr>
              <a:t>Distribution </a:t>
            </a:r>
            <a:r>
              <a:rPr lang="en-US" dirty="0" err="1">
                <a:ea typeface="Calibri"/>
                <a:cs typeface="Calibri"/>
              </a:rPr>
              <a:t>uniforme</a:t>
            </a:r>
          </a:p>
          <a:p>
            <a:r>
              <a:rPr lang="en-US" dirty="0" err="1">
                <a:ea typeface="Calibri"/>
                <a:cs typeface="Calibri"/>
              </a:rPr>
              <a:t>ordonné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610308-997F-6AC7-6BE2-6BB7A193C5E8}"/>
              </a:ext>
            </a:extLst>
          </p:cNvPr>
          <p:cNvSpPr/>
          <p:nvPr/>
        </p:nvSpPr>
        <p:spPr>
          <a:xfrm>
            <a:off x="-1223" y="6578"/>
            <a:ext cx="747622" cy="6915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DA93606-6FE4-0C0F-F901-066D95DBF30C}"/>
              </a:ext>
            </a:extLst>
          </p:cNvPr>
          <p:cNvSpPr/>
          <p:nvPr/>
        </p:nvSpPr>
        <p:spPr>
          <a:xfrm>
            <a:off x="11385143" y="-1223"/>
            <a:ext cx="819508" cy="685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4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Model corpusculaire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77</cp:revision>
  <dcterms:created xsi:type="dcterms:W3CDTF">2023-02-21T15:44:13Z</dcterms:created>
  <dcterms:modified xsi:type="dcterms:W3CDTF">2023-02-21T15:59:11Z</dcterms:modified>
</cp:coreProperties>
</file>