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085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1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3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73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5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0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5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5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F55FD1-95FA-98DA-84AA-145D29A53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8D5FD-43F6-94FA-1CE7-20868BE92C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11" r="1" b="1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C9EE06-57AF-0FF5-450C-2A606C23B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906214"/>
            <a:ext cx="12192000" cy="4957314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0"/>
                </a:schemeClr>
              </a:gs>
              <a:gs pos="61814">
                <a:schemeClr val="accent1">
                  <a:lumMod val="60000"/>
                  <a:lumOff val="40000"/>
                  <a:alpha val="89000"/>
                </a:schemeClr>
              </a:gs>
              <a:gs pos="94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4A66AC0-6182-5E60-092A-BC379B4E4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4445"/>
            <a:ext cx="7355457" cy="1560167"/>
          </a:xfrm>
        </p:spPr>
        <p:txBody>
          <a:bodyPr>
            <a:normAutofit/>
          </a:bodyPr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EEC946-F333-FCDD-292A-AF0635DD6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/>
          <a:p>
            <a:r>
              <a:rPr lang="fr-CA" sz="4400" dirty="0">
                <a:latin typeface="Amasis MT Pro Black" panose="020B0604020202020204" pitchFamily="18" charset="0"/>
              </a:rPr>
              <a:t>Fais par : Olivier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13FECB8-44EE-4A45-9F7B-66ECF1C3C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12574" y="460241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77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1053">
            <a:extLst>
              <a:ext uri="{FF2B5EF4-FFF2-40B4-BE49-F238E27FC236}">
                <a16:creationId xmlns:a16="http://schemas.microsoft.com/office/drawing/2014/main" id="{F5258B98-3BD5-0A20-B0E7-944EAEB2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6" name="Straight Connector 1055">
            <a:extLst>
              <a:ext uri="{FF2B5EF4-FFF2-40B4-BE49-F238E27FC236}">
                <a16:creationId xmlns:a16="http://schemas.microsoft.com/office/drawing/2014/main" id="{1C74AEE6-9CA7-5247-DC34-99634247D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58" name="Rectangle 1057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CF4A3D31-D13D-DC01-4F26-4B4973B6C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45701"/>
            <a:ext cx="6095999" cy="4717773"/>
          </a:xfrm>
          <a:prstGeom prst="rect">
            <a:avLst/>
          </a:prstGeom>
          <a:gradFill>
            <a:gsLst>
              <a:gs pos="20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0653F8-3127-04F6-2F85-7F5CC281A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196" y="4327383"/>
            <a:ext cx="4629606" cy="10264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/>
              <a:t>C’est</a:t>
            </a:r>
            <a:r>
              <a:rPr lang="en-US" dirty="0"/>
              <a:t> </a:t>
            </a:r>
            <a:r>
              <a:rPr lang="en-US"/>
              <a:t>lui</a:t>
            </a:r>
            <a:r>
              <a:rPr lang="en-US" dirty="0"/>
              <a:t> et il </a:t>
            </a:r>
            <a:r>
              <a:rPr lang="en-US"/>
              <a:t>est</a:t>
            </a:r>
            <a:r>
              <a:rPr lang="en-US" dirty="0"/>
              <a:t> </a:t>
            </a:r>
            <a:r>
              <a:rPr lang="en-US"/>
              <a:t>egyptien</a:t>
            </a:r>
          </a:p>
        </p:txBody>
      </p:sp>
      <p:pic>
        <p:nvPicPr>
          <p:cNvPr id="1030" name="Picture 6" descr="Yedisan — Wikipédia">
            <a:extLst>
              <a:ext uri="{FF2B5EF4-FFF2-40B4-BE49-F238E27FC236}">
                <a16:creationId xmlns:a16="http://schemas.microsoft.com/office/drawing/2014/main" id="{8AC14614-4C7B-B185-20B2-706AA27ED6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6" r="10557" b="1"/>
          <a:stretch/>
        </p:blipFill>
        <p:spPr bwMode="auto">
          <a:xfrm>
            <a:off x="1472673" y="827787"/>
            <a:ext cx="3150652" cy="3150652"/>
          </a:xfrm>
          <a:custGeom>
            <a:avLst/>
            <a:gdLst/>
            <a:ahLst/>
            <a:cxnLst/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iophantus - Wikipedia">
            <a:extLst>
              <a:ext uri="{FF2B5EF4-FFF2-40B4-BE49-F238E27FC236}">
                <a16:creationId xmlns:a16="http://schemas.microsoft.com/office/drawing/2014/main" id="{E9ED2A93-B8B4-34FB-D678-C7800D1B9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0" r="-1" b="3744"/>
          <a:stretch/>
        </p:blipFill>
        <p:spPr bwMode="auto">
          <a:xfrm>
            <a:off x="6096000" y="10"/>
            <a:ext cx="6095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62" name="Straight Connector 1061">
            <a:extLst>
              <a:ext uri="{FF2B5EF4-FFF2-40B4-BE49-F238E27FC236}">
                <a16:creationId xmlns:a16="http://schemas.microsoft.com/office/drawing/2014/main" id="{929A6728-1C81-BF98-2C02-1BA1A090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562422" y="5657658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05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CEA5D0-731D-84F1-4332-41ECD40A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 : ii et iii siècle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3EC363-023D-8740-B612-737544003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285997"/>
            <a:ext cx="3541441" cy="3890965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        x + y + z = 20</a:t>
            </a:r>
          </a:p>
          <a:p>
            <a:pPr marL="0" indent="0">
              <a:buNone/>
            </a:pPr>
            <a:r>
              <a:rPr lang="fr-CA" dirty="0"/>
              <a:t>w + x + y         =22</a:t>
            </a:r>
          </a:p>
          <a:p>
            <a:pPr marL="0" indent="0">
              <a:buNone/>
            </a:pPr>
            <a:r>
              <a:rPr lang="fr-CA" dirty="0"/>
              <a:t>w + x        + z  =24</a:t>
            </a:r>
          </a:p>
          <a:p>
            <a:pPr marL="0" indent="0">
              <a:buNone/>
            </a:pPr>
            <a:r>
              <a:rPr lang="fr-CA" dirty="0"/>
              <a:t>w       + y  + z   =27</a:t>
            </a:r>
          </a:p>
          <a:p>
            <a:pPr marL="0" indent="0">
              <a:buNone/>
            </a:pPr>
            <a:r>
              <a:rPr lang="fr-CA" dirty="0"/>
              <a:t>----------------------------------</a:t>
            </a:r>
          </a:p>
          <a:p>
            <a:pPr marL="0" indent="0">
              <a:buNone/>
            </a:pPr>
            <a:r>
              <a:rPr lang="fr-CA" dirty="0"/>
              <a:t>3w + 3x + 3 y + 3z = 93</a:t>
            </a:r>
          </a:p>
          <a:p>
            <a:pPr marL="0" indent="0">
              <a:buNone/>
            </a:pPr>
            <a:r>
              <a:rPr lang="fr-CA" dirty="0"/>
              <a:t>W + x + y + z = 31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9A3136-50A0-265A-1BFC-3A6A4AA029D2}"/>
              </a:ext>
            </a:extLst>
          </p:cNvPr>
          <p:cNvSpPr txBox="1"/>
          <p:nvPr/>
        </p:nvSpPr>
        <p:spPr>
          <a:xfrm>
            <a:off x="5419493" y="2352907"/>
            <a:ext cx="3311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Alors                     w = 11</a:t>
            </a:r>
          </a:p>
          <a:p>
            <a:r>
              <a:rPr lang="fr-CA" dirty="0"/>
              <a:t>Alors                     z = 9</a:t>
            </a:r>
          </a:p>
          <a:p>
            <a:r>
              <a:rPr lang="fr-CA" dirty="0"/>
              <a:t>Alors                     y = 7</a:t>
            </a:r>
          </a:p>
          <a:p>
            <a:r>
              <a:rPr lang="fr-CA" dirty="0"/>
              <a:t>Alors                     x = 4</a:t>
            </a:r>
          </a:p>
        </p:txBody>
      </p:sp>
    </p:spTree>
    <p:extLst>
      <p:ext uri="{BB962C8B-B14F-4D97-AF65-F5344CB8AC3E}">
        <p14:creationId xmlns:p14="http://schemas.microsoft.com/office/powerpoint/2010/main" val="174118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7A0FC-C8B4-F8F5-8AE5-868FC893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3580586"/>
          </a:xfrm>
        </p:spPr>
        <p:txBody>
          <a:bodyPr>
            <a:normAutofit/>
          </a:bodyPr>
          <a:lstStyle/>
          <a:p>
            <a:r>
              <a:rPr lang="fr-CA" dirty="0"/>
              <a:t>Enfance                       1/6</a:t>
            </a:r>
            <a:br>
              <a:rPr lang="fr-CA" dirty="0"/>
            </a:br>
            <a:r>
              <a:rPr lang="fr-CA" dirty="0"/>
              <a:t>adolescence                 1/12</a:t>
            </a:r>
            <a:br>
              <a:rPr lang="fr-CA" dirty="0"/>
            </a:br>
            <a:r>
              <a:rPr lang="fr-CA" dirty="0"/>
              <a:t>mariage                       1 /7</a:t>
            </a:r>
            <a:br>
              <a:rPr lang="fr-CA" dirty="0"/>
            </a:br>
            <a:r>
              <a:rPr lang="fr-CA" dirty="0"/>
              <a:t>sans fils                       1/2</a:t>
            </a:r>
          </a:p>
        </p:txBody>
      </p:sp>
    </p:spTree>
    <p:extLst>
      <p:ext uri="{BB962C8B-B14F-4D97-AF65-F5344CB8AC3E}">
        <p14:creationId xmlns:p14="http://schemas.microsoft.com/office/powerpoint/2010/main" val="2124334871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AnalogousFromRegularSeed_2SEEDS">
      <a:dk1>
        <a:srgbClr val="000000"/>
      </a:dk1>
      <a:lt1>
        <a:srgbClr val="FFFFFF"/>
      </a:lt1>
      <a:dk2>
        <a:srgbClr val="262441"/>
      </a:dk2>
      <a:lt2>
        <a:srgbClr val="E2E8E5"/>
      </a:lt2>
      <a:accent1>
        <a:srgbClr val="D21A7C"/>
      </a:accent1>
      <a:accent2>
        <a:srgbClr val="E42CDA"/>
      </a:accent2>
      <a:accent3>
        <a:srgbClr val="E42C41"/>
      </a:accent3>
      <a:accent4>
        <a:srgbClr val="18BD3E"/>
      </a:accent4>
      <a:accent5>
        <a:srgbClr val="24BA85"/>
      </a:accent5>
      <a:accent6>
        <a:srgbClr val="18B4BE"/>
      </a:accent6>
      <a:hlink>
        <a:srgbClr val="30925E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98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Amasis MT Pro Black</vt:lpstr>
      <vt:lpstr>Arial</vt:lpstr>
      <vt:lpstr>Trade Gothic Next Cond</vt:lpstr>
      <vt:lpstr>Trade Gothic Next Light</vt:lpstr>
      <vt:lpstr>AfterglowVTI</vt:lpstr>
      <vt:lpstr>Diophante</vt:lpstr>
      <vt:lpstr>C’est lui et il est egyptien</vt:lpstr>
      <vt:lpstr>Période de temps : ii et iii siècle</vt:lpstr>
      <vt:lpstr>Enfance                       1/6 adolescence                 1/12 mariage                       1 /7 sans fils                       1/2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ogroleau33 Olivier</dc:creator>
  <cp:lastModifiedBy>ogroleau33 Olivier</cp:lastModifiedBy>
  <cp:revision>1</cp:revision>
  <dcterms:created xsi:type="dcterms:W3CDTF">2023-01-23T18:46:22Z</dcterms:created>
  <dcterms:modified xsi:type="dcterms:W3CDTF">2023-01-23T19:16:05Z</dcterms:modified>
</cp:coreProperties>
</file>