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60D8-1ED7-4512-AC1D-18B575183D3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4022-2D70-4278-BD69-248DBC056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611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60D8-1ED7-4512-AC1D-18B575183D3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4022-2D70-4278-BD69-248DBC056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62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60D8-1ED7-4512-AC1D-18B575183D3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4022-2D70-4278-BD69-248DBC056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915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60D8-1ED7-4512-AC1D-18B575183D3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4022-2D70-4278-BD69-248DBC056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82804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60D8-1ED7-4512-AC1D-18B575183D3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4022-2D70-4278-BD69-248DBC056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263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60D8-1ED7-4512-AC1D-18B575183D3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4022-2D70-4278-BD69-248DBC056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997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60D8-1ED7-4512-AC1D-18B575183D3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4022-2D70-4278-BD69-248DBC056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496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60D8-1ED7-4512-AC1D-18B575183D3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4022-2D70-4278-BD69-248DBC056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7611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60D8-1ED7-4512-AC1D-18B575183D3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4022-2D70-4278-BD69-248DBC056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2198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60D8-1ED7-4512-AC1D-18B575183D3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4022-2D70-4278-BD69-248DBC056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553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60D8-1ED7-4512-AC1D-18B575183D3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4022-2D70-4278-BD69-248DBC056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744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F60D8-1ED7-4512-AC1D-18B575183D37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94022-2D70-4278-BD69-248DBC056FB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4232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fuzee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Fais par olivier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648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flipV="1">
            <a:off x="1409252" y="4690334"/>
            <a:ext cx="175708" cy="45719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 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56273" y="1032734"/>
            <a:ext cx="9144000" cy="5680038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8" name="Rectangle 7"/>
          <p:cNvSpPr/>
          <p:nvPr/>
        </p:nvSpPr>
        <p:spPr>
          <a:xfrm>
            <a:off x="5174428" y="2947595"/>
            <a:ext cx="1097280" cy="3205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olivier</a:t>
            </a:r>
          </a:p>
          <a:p>
            <a:pPr algn="ctr"/>
            <a:endParaRPr lang="fr-CA" dirty="0"/>
          </a:p>
        </p:txBody>
      </p:sp>
      <p:sp>
        <p:nvSpPr>
          <p:cNvPr id="10" name="Triangle rectangle 9"/>
          <p:cNvSpPr/>
          <p:nvPr/>
        </p:nvSpPr>
        <p:spPr>
          <a:xfrm>
            <a:off x="6293224" y="4690334"/>
            <a:ext cx="817581" cy="2022438"/>
          </a:xfrm>
          <a:prstGeom prst="rt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Triangle rectangle 16"/>
          <p:cNvSpPr/>
          <p:nvPr/>
        </p:nvSpPr>
        <p:spPr>
          <a:xfrm flipH="1">
            <a:off x="4125560" y="4550484"/>
            <a:ext cx="1011218" cy="2183802"/>
          </a:xfrm>
          <a:prstGeom prst="rt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Triangle isocèle 18"/>
          <p:cNvSpPr/>
          <p:nvPr/>
        </p:nvSpPr>
        <p:spPr>
          <a:xfrm>
            <a:off x="4878592" y="1674598"/>
            <a:ext cx="1688951" cy="134470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958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Grand écran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fuzee</vt:lpstr>
      <vt:lpstr> 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fuzee</dc:title>
  <dc:creator>CSBE</dc:creator>
  <cp:lastModifiedBy>CSBE</cp:lastModifiedBy>
  <cp:revision>2</cp:revision>
  <dcterms:created xsi:type="dcterms:W3CDTF">2022-10-12T13:33:45Z</dcterms:created>
  <dcterms:modified xsi:type="dcterms:W3CDTF">2022-10-12T13:35:39Z</dcterms:modified>
</cp:coreProperties>
</file>