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611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62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91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280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26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997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49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611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219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53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744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60D8-1ED7-4512-AC1D-18B575183D3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4022-2D70-4278-BD69-248DBC056FB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423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fuzee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Fais par olivier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4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flipV="1">
            <a:off x="1409252" y="4690334"/>
            <a:ext cx="175708" cy="45719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6273" y="1032734"/>
            <a:ext cx="9144000" cy="5680038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5174428" y="2947595"/>
            <a:ext cx="1097280" cy="3205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olivier</a:t>
            </a:r>
          </a:p>
          <a:p>
            <a:pPr algn="ctr"/>
            <a:endParaRPr lang="fr-CA" dirty="0"/>
          </a:p>
        </p:txBody>
      </p:sp>
      <p:sp>
        <p:nvSpPr>
          <p:cNvPr id="10" name="Triangle rectangle 9"/>
          <p:cNvSpPr/>
          <p:nvPr/>
        </p:nvSpPr>
        <p:spPr>
          <a:xfrm>
            <a:off x="6293224" y="4690334"/>
            <a:ext cx="817581" cy="2022438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Triangle rectangle 16"/>
          <p:cNvSpPr/>
          <p:nvPr/>
        </p:nvSpPr>
        <p:spPr>
          <a:xfrm flipH="1">
            <a:off x="4125560" y="4550484"/>
            <a:ext cx="1011218" cy="2183802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Triangle isocèle 18"/>
          <p:cNvSpPr/>
          <p:nvPr/>
        </p:nvSpPr>
        <p:spPr>
          <a:xfrm>
            <a:off x="4878592" y="1674598"/>
            <a:ext cx="1688951" cy="134470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95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fuzee</vt:lpstr>
      <vt:lpstr>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fuzee</dc:title>
  <dc:creator>CSBE</dc:creator>
  <cp:lastModifiedBy>CSBE</cp:lastModifiedBy>
  <cp:revision>2</cp:revision>
  <dcterms:created xsi:type="dcterms:W3CDTF">2022-10-12T13:33:45Z</dcterms:created>
  <dcterms:modified xsi:type="dcterms:W3CDTF">2022-10-12T13:35:39Z</dcterms:modified>
</cp:coreProperties>
</file>