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89" d="100"/>
          <a:sy n="89" d="100"/>
        </p:scale>
        <p:origin x="12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5A3D7AD-111B-4358-AE58-D30B7134DCD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E5E00C7D-D525-47FB-BB51-EDBCCCB04FB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8E58A65-B914-48D6-AE82-F596055FFB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07FC7-6F0A-4A55-A0E9-438A7BA28B4D}" type="datetimeFigureOut">
              <a:rPr lang="fr-CA" smtClean="0"/>
              <a:t>2022-11-02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A22AD21-7F05-43FC-92C2-10B742B246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9954EC2-568A-4EDE-A44A-2FCC4A9DFE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1F0D8-E73D-486F-B189-953AF404C68C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4590572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2BE5195-2AD6-4C26-87F7-C970BCA43A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64CB869D-DDD8-4353-8435-E19954C4C31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4465B47-3707-4DD8-8281-0104D63D8D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07FC7-6F0A-4A55-A0E9-438A7BA28B4D}" type="datetimeFigureOut">
              <a:rPr lang="fr-CA" smtClean="0"/>
              <a:t>2022-11-02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2A963E5-6B67-4FF0-B68C-F6DC05C081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2485014-8787-4487-B6C0-67B6BF993C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1F0D8-E73D-486F-B189-953AF404C68C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5541825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7EAFDC4C-12C4-4599-B909-B207EE7F0D6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E7B428D4-F224-4327-B709-113BBBB28FD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743EF80-BAA0-491A-8BB0-49D916107A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07FC7-6F0A-4A55-A0E9-438A7BA28B4D}" type="datetimeFigureOut">
              <a:rPr lang="fr-CA" smtClean="0"/>
              <a:t>2022-11-02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8725E78-9435-4756-976F-4840DFF0BD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1E5D6B2-FB3D-47C0-9737-1A2203EA3B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1F0D8-E73D-486F-B189-953AF404C68C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369617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10BFA75-214A-430D-8189-7FAABD735E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7D0AF39-2605-4CE8-9B3F-8C25F94783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06B6C72-5EE0-4A7F-8D35-5EF97BDD5C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07FC7-6F0A-4A55-A0E9-438A7BA28B4D}" type="datetimeFigureOut">
              <a:rPr lang="fr-CA" smtClean="0"/>
              <a:t>2022-11-02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F8F4740-67EF-401B-9CC3-27CA81A6BB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7E2C1FA-9B6E-44BF-BA56-793A5ECF0B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1F0D8-E73D-486F-B189-953AF404C68C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2507828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04EB139-2FA5-420D-A0E0-BD177542F7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F564EC42-799D-4FB3-9267-772B9A51F38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1D77617-D326-4FAC-9738-1AF1563CF2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07FC7-6F0A-4A55-A0E9-438A7BA28B4D}" type="datetimeFigureOut">
              <a:rPr lang="fr-CA" smtClean="0"/>
              <a:t>2022-11-02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EB1614A-A5B4-4DB3-B345-489D168EFD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5FF6A05-40E9-4756-9A0C-7CFCB1EA1D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1F0D8-E73D-486F-B189-953AF404C68C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6136821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58B404C-FB79-4525-997B-B5ACE38F3D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D2DED48-59AC-426B-96D0-451DFE04E61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5AD70F2D-42F5-44C1-B9DC-4BDFE94EF7A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AC2F1909-6313-4BF6-82F0-3A22BCA919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07FC7-6F0A-4A55-A0E9-438A7BA28B4D}" type="datetimeFigureOut">
              <a:rPr lang="fr-CA" smtClean="0"/>
              <a:t>2022-11-02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4BD0FF2D-D1AA-44F1-9167-A96413FD80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D2A9830D-2CE5-4C1B-B8C6-79235CF27B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1F0D8-E73D-486F-B189-953AF404C68C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0665494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DCD3FE9-8A0C-49C1-AE1D-CD0BD60C3B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D6FC6C6B-9155-4119-83EC-F3566D32BF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97926612-33E1-46CF-8866-0436EAC97E6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B4DDB1E3-CBCD-4660-8336-E50D97C854C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C4038934-B608-45C2-9947-70CEC62DE0D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467A65E8-C544-488A-ABB6-735C498025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07FC7-6F0A-4A55-A0E9-438A7BA28B4D}" type="datetimeFigureOut">
              <a:rPr lang="fr-CA" smtClean="0"/>
              <a:t>2022-11-02</a:t>
            </a:fld>
            <a:endParaRPr lang="fr-CA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EF996755-DA9E-4803-9BB3-50AFC16AA4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9989E637-64D0-4CDC-BAF3-450A680D7D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1F0D8-E73D-486F-B189-953AF404C68C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0921009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003DBDF-97D4-4FFE-9E35-8F8B13B7EF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C593489A-57DE-42F9-A218-1CE4B6054A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07FC7-6F0A-4A55-A0E9-438A7BA28B4D}" type="datetimeFigureOut">
              <a:rPr lang="fr-CA" smtClean="0"/>
              <a:t>2022-11-02</a:t>
            </a:fld>
            <a:endParaRPr lang="fr-CA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CFA6B0D2-A348-4119-A5D6-AB822E2CCF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9C3CE931-52A4-43CC-B253-EF3B58D742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1F0D8-E73D-486F-B189-953AF404C68C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9098689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DAC4A8D3-29CE-4E14-A7F2-EB704FFB34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07FC7-6F0A-4A55-A0E9-438A7BA28B4D}" type="datetimeFigureOut">
              <a:rPr lang="fr-CA" smtClean="0"/>
              <a:t>2022-11-02</a:t>
            </a:fld>
            <a:endParaRPr lang="fr-CA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D58FCE97-83C5-4A68-B6FF-F49F0ED59A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20E2EEFE-6F6E-4A5A-ACF7-65CDD10B32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1F0D8-E73D-486F-B189-953AF404C68C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8350218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9F923AA-B4EA-4273-8EFB-E5AE64400A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63892F6-ADA4-416A-9D2D-D09BC2D548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E88603A0-9FB4-4823-B85C-AA234A59EA9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1C114247-B7BF-48D7-8FAB-4E2FFB7F26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07FC7-6F0A-4A55-A0E9-438A7BA28B4D}" type="datetimeFigureOut">
              <a:rPr lang="fr-CA" smtClean="0"/>
              <a:t>2022-11-02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17B50BC7-D6ED-4D33-A9EB-BEADF33239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CCA89743-FBC0-465D-B1B1-36EC7E56B9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1F0D8-E73D-486F-B189-953AF404C68C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8978210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12DD6DE-36EA-44A7-8BCB-CB3B04A700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842A9C71-2568-429B-B625-1793F30343B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0278C5CB-1332-4074-B425-CF98123C669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ED6CECC5-856B-4929-977A-0C9C20B9BC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07FC7-6F0A-4A55-A0E9-438A7BA28B4D}" type="datetimeFigureOut">
              <a:rPr lang="fr-CA" smtClean="0"/>
              <a:t>2022-11-02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39A6A0C0-A411-417F-8142-364284260B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4E28E960-49F1-47A4-95F2-B21A86E2EC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1F0D8-E73D-486F-B189-953AF404C68C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610034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A5E465FA-28EF-42BF-B0EA-017FD871CE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7F2AC825-3E5C-4E2D-9C2C-46C82401AA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A68F679-4F67-4925-80F7-B559E1F475A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E07FC7-6F0A-4A55-A0E9-438A7BA28B4D}" type="datetimeFigureOut">
              <a:rPr lang="fr-CA" smtClean="0"/>
              <a:t>2022-11-02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E709AC1-57AA-4043-BDB6-5E69D9EEF68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C0BD9FC-51D3-480D-A2C9-1032E8A168A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D1F0D8-E73D-486F-B189-953AF404C68C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5583795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C14CB86-67EF-47CF-A942-AA9C718BD35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CA" dirty="0" err="1"/>
              <a:t>Breadboad</a:t>
            </a:r>
            <a:r>
              <a:rPr lang="fr-CA" dirty="0"/>
              <a:t> fais par olivier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408BEA56-8A6A-424B-BDF1-DD60F9FAF8D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5757790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35A5C19-B0A2-40D2-9BB7-A4AC2D6028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2023C78-4AA5-4E94-8AA3-2D44652679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CA"/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424C616D-F8FD-45E5-9A24-F1485F0947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91F47F17-CE2E-47EA-BCF6-D9CC05AFD84A}"/>
              </a:ext>
            </a:extLst>
          </p:cNvPr>
          <p:cNvSpPr/>
          <p:nvPr/>
        </p:nvSpPr>
        <p:spPr>
          <a:xfrm>
            <a:off x="552226" y="983776"/>
            <a:ext cx="11087548" cy="45719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C7B1692-231B-4B94-B56B-22E7E57BF5F0}"/>
              </a:ext>
            </a:extLst>
          </p:cNvPr>
          <p:cNvSpPr/>
          <p:nvPr/>
        </p:nvSpPr>
        <p:spPr>
          <a:xfrm>
            <a:off x="552226" y="6707396"/>
            <a:ext cx="11087548" cy="45719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6C81500E-D916-473E-B8FA-293B926A124D}"/>
              </a:ext>
            </a:extLst>
          </p:cNvPr>
          <p:cNvSpPr/>
          <p:nvPr/>
        </p:nvSpPr>
        <p:spPr>
          <a:xfrm>
            <a:off x="552226" y="236668"/>
            <a:ext cx="11087548" cy="45719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BEFCD3B6-44BF-47BE-8799-FD670B2CE838}"/>
              </a:ext>
            </a:extLst>
          </p:cNvPr>
          <p:cNvSpPr/>
          <p:nvPr/>
        </p:nvSpPr>
        <p:spPr>
          <a:xfrm>
            <a:off x="552226" y="5948979"/>
            <a:ext cx="11087548" cy="45719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089D8E5-72AD-4F07-B8D2-AF9A9D087745}"/>
              </a:ext>
            </a:extLst>
          </p:cNvPr>
          <p:cNvSpPr/>
          <p:nvPr/>
        </p:nvSpPr>
        <p:spPr>
          <a:xfrm>
            <a:off x="1871831" y="1690688"/>
            <a:ext cx="45719" cy="1325563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2FEFF8B0-EF76-41E3-B44A-F846650744A2}"/>
              </a:ext>
            </a:extLst>
          </p:cNvPr>
          <p:cNvSpPr/>
          <p:nvPr/>
        </p:nvSpPr>
        <p:spPr>
          <a:xfrm>
            <a:off x="10714616" y="2054711"/>
            <a:ext cx="45719" cy="2202629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636295156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4</Words>
  <Application>Microsoft Office PowerPoint</Application>
  <PresentationFormat>Grand écran</PresentationFormat>
  <Paragraphs>1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Thème Office</vt:lpstr>
      <vt:lpstr>Breadboad fais par olivier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Breadboad fais par olivier</dc:title>
  <dc:creator>CSBE</dc:creator>
  <cp:lastModifiedBy>CSBE</cp:lastModifiedBy>
  <cp:revision>2</cp:revision>
  <dcterms:created xsi:type="dcterms:W3CDTF">2022-11-02T18:01:33Z</dcterms:created>
  <dcterms:modified xsi:type="dcterms:W3CDTF">2022-11-02T18:12:41Z</dcterms:modified>
</cp:coreProperties>
</file>