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3D7AD-111B-4358-AE58-D30B7134D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E00C7D-D525-47FB-BB51-EDBCCCB04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E58A65-B914-48D6-AE82-F596055F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22AD21-7F05-43FC-92C2-10B742B2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954EC2-568A-4EDE-A44A-2FCC4A9D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905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E5195-2AD6-4C26-87F7-C970BCA4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CB869D-DDD8-4353-8435-E19954C4C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465B47-3707-4DD8-8281-0104D63D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963E5-6B67-4FF0-B68C-F6DC05C0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485014-8787-4487-B6C0-67B6BF99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18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AFDC4C-12C4-4599-B909-B207EE7F0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B428D4-F224-4327-B709-113BBBB28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3EF80-BAA0-491A-8BB0-49D91610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25E78-9435-4756-976F-4840DFF0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E5D6B2-FB3D-47C0-9737-1A2203EA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961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BFA75-214A-430D-8189-7FAABD73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D0AF39-2605-4CE8-9B3F-8C25F947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B6C72-5EE0-4A7F-8D35-5EF97BDD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8F4740-67EF-401B-9CC3-27CA81A6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2C1FA-9B6E-44BF-BA56-793A5ECF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078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EB139-2FA5-420D-A0E0-BD177542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64EC42-799D-4FB3-9267-772B9A51F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D77617-D326-4FAC-9738-1AF1563C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B1614A-A5B4-4DB3-B345-489D168E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F6A05-40E9-4756-9A0C-7CFCB1EA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368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B404C-FB79-4525-997B-B5ACE38F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2DED48-59AC-426B-96D0-451DFE04E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D70F2D-42F5-44C1-B9DC-4BDFE94EF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2F1909-6313-4BF6-82F0-3A22BCA9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D0FF2D-D1AA-44F1-9167-A96413FD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A9830D-2CE5-4C1B-B8C6-79235CF2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54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CD3FE9-8A0C-49C1-AE1D-CD0BD60C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FC6C6B-9155-4119-83EC-F3566D32B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926612-33E1-46CF-8866-0436EAC97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DDB1E3-CBCD-4660-8336-E50D97C85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038934-B608-45C2-9947-70CEC62DE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7A65E8-C544-488A-ABB6-735C4980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996755-DA9E-4803-9BB3-50AFC16A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89E637-64D0-4CDC-BAF3-450A680D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210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3DBDF-97D4-4FFE-9E35-8F8B13B7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93489A-57DE-42F9-A218-1CE4B605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A6B0D2-A348-4119-A5D6-AB822E2C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3CE931-52A4-43CC-B253-EF3B58D7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986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C4A8D3-29CE-4E14-A7F2-EB704FFB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8FCE97-83C5-4A68-B6FF-F49F0ED5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E2EEFE-6F6E-4A5A-ACF7-65CDD10B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50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923AA-B4EA-4273-8EFB-E5AE6440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3892F6-ADA4-416A-9D2D-D09BC2D5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8603A0-9FB4-4823-B85C-AA234A59E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114247-B7BF-48D7-8FAB-4E2FFB7F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B50BC7-D6ED-4D33-A9EB-BEADF332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A89743-FBC0-465D-B1B1-36EC7E56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782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DD6DE-36EA-44A7-8BCB-CB3B04A7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2A9C71-2568-429B-B625-1793F3034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78C5CB-1332-4074-B425-CF98123C6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6CECC5-856B-4929-977A-0C9C20B9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A6A0C0-A411-417F-8142-36428426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28E960-49F1-47A4-95F2-B21A86E2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100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E465FA-28EF-42BF-B0EA-017FD871C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2AC825-3E5C-4E2D-9C2C-46C82401A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8F679-4F67-4925-80F7-B559E1F47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7FC7-6F0A-4A55-A0E9-438A7BA28B4D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709AC1-57AA-4043-BDB6-5E69D9EEF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0BD9FC-51D3-480D-A2C9-1032E8A16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F0D8-E73D-486F-B189-953AF404C6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837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4CB86-67EF-47CF-A942-AA9C718BD3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fais par olivier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8BEA56-8A6A-424B-BDF1-DD60F9FAF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577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A5C19-B0A2-40D2-9BB7-A4AC2D60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023C78-4AA5-4E94-8AA3-2D446526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24C616D-F8FD-45E5-9A24-F1485F094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1F47F17-CE2E-47EA-BCF6-D9CC05AFD84A}"/>
              </a:ext>
            </a:extLst>
          </p:cNvPr>
          <p:cNvSpPr/>
          <p:nvPr/>
        </p:nvSpPr>
        <p:spPr>
          <a:xfrm>
            <a:off x="552226" y="983776"/>
            <a:ext cx="11087548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7B1692-231B-4B94-B56B-22E7E57BF5F0}"/>
              </a:ext>
            </a:extLst>
          </p:cNvPr>
          <p:cNvSpPr/>
          <p:nvPr/>
        </p:nvSpPr>
        <p:spPr>
          <a:xfrm>
            <a:off x="552226" y="6707396"/>
            <a:ext cx="11087548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81500E-D916-473E-B8FA-293B926A124D}"/>
              </a:ext>
            </a:extLst>
          </p:cNvPr>
          <p:cNvSpPr/>
          <p:nvPr/>
        </p:nvSpPr>
        <p:spPr>
          <a:xfrm>
            <a:off x="552226" y="236668"/>
            <a:ext cx="11087548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FCD3B6-44BF-47BE-8799-FD670B2CE838}"/>
              </a:ext>
            </a:extLst>
          </p:cNvPr>
          <p:cNvSpPr/>
          <p:nvPr/>
        </p:nvSpPr>
        <p:spPr>
          <a:xfrm>
            <a:off x="552226" y="5948979"/>
            <a:ext cx="110875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89D8E5-72AD-4F07-B8D2-AF9A9D087745}"/>
              </a:ext>
            </a:extLst>
          </p:cNvPr>
          <p:cNvSpPr/>
          <p:nvPr/>
        </p:nvSpPr>
        <p:spPr>
          <a:xfrm>
            <a:off x="1871831" y="1690688"/>
            <a:ext cx="45719" cy="13255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EFF8B0-EF76-41E3-B44A-F846650744A2}"/>
              </a:ext>
            </a:extLst>
          </p:cNvPr>
          <p:cNvSpPr/>
          <p:nvPr/>
        </p:nvSpPr>
        <p:spPr>
          <a:xfrm>
            <a:off x="10714616" y="2054711"/>
            <a:ext cx="45719" cy="220262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6295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Breadboad fais par olivier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fais par olivier</dc:title>
  <dc:creator>CSBE</dc:creator>
  <cp:lastModifiedBy>CSBE</cp:lastModifiedBy>
  <cp:revision>2</cp:revision>
  <dcterms:created xsi:type="dcterms:W3CDTF">2022-11-02T18:01:33Z</dcterms:created>
  <dcterms:modified xsi:type="dcterms:W3CDTF">2022-11-02T18:12:41Z</dcterms:modified>
</cp:coreProperties>
</file>