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22BB0-0FFD-F37F-52B8-C039F91C0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D2C00C-999B-8864-CD59-66DF91779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022A87-39AA-C09A-ABC9-0D98FEAB2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A3CCE8-20C3-EE10-FEA3-018531C3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83EFD9-1601-2511-A532-9D5D08201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192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6D6BEA-E71B-FC68-2B1B-41F4863A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AFE35E-6453-23CF-AE85-1469DA589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A10D16-97E1-166D-35DD-05C41944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3374E2-25F7-5D80-7561-D8D39BB2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511619-20E5-1CE1-B256-502A777A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531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0CAF3C-083F-8C05-2D82-4B9AE702D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564640-2491-5144-3732-B433C169C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3942FA-BE9A-96B3-9473-C320B09DF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36360E-4EB7-E54F-8D69-FF9E77726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4E9603-A6B9-9A5F-D105-61C250BE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654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23F9A-4258-5527-9219-C0C3CDE4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7383A1-5F2F-90E4-CC90-7B711E4D6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8C6EAD-70FB-8D17-729A-40AD3E19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D10B7F-70DA-3945-286E-E56E96D9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6606DC-8EDE-C8EF-95B5-111D2A41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582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1C12C-0D8F-65BD-3DFB-0E89B364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00F37B-6CEC-AB87-EF42-7C7A51477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65FAB9-832C-904C-544B-1C161627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C250D0-F406-FD0C-4CE5-0F9F53FC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A11010-351D-BCEC-146C-68FEC86A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587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53FEDD-0A16-A76C-429E-092CBBA06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EA854D-A943-92E1-A9A3-C55F8DBA5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78325C-EBE7-9AA8-716A-5940D5C22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B47F2B-5A62-85DD-BEED-BF3A31AC4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31B0CC-8DD7-2864-5A6E-D3573E62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4EC4AE-8943-9195-502E-6EF53D55F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741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65472B-9296-8FA8-69CD-D4B50C5BB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5883D4-D8DB-8F0B-95C3-7C1CAD20C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72EFF0-57C8-C3A3-E9EB-82168BB45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B9EDF95-A878-59B6-00FD-AD2B84EE8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2B4ACD-2FBA-12B6-FA18-6FC14F329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5465F0-E133-0CFE-C1FB-CF94982A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8F0AAF7-788F-67E9-45C0-8253B575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100EA2E-84E2-90C8-E8E7-66E8EC4B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367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1F937C-99A4-EAB1-36EC-4B217FD08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B25368-DA07-C1ED-076E-0BEB36188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23B55E-3998-1B04-381B-B5E16439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E86243-EBD3-83B9-8DC8-4E5EFF17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474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CA33A22-57C6-CC73-99D6-C5121A3F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CE0F96-1A1F-2FDE-F925-A9FAAF03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34F910-09D8-57D1-4506-6B1ABBA7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596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55E13E-C0AD-852B-77DA-B4EAB3671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9C7338-FBA8-530E-7E43-91C0B1E4C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DD08A6-8E35-37D6-E9B0-463D833FD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A569EA-7039-CA28-45B5-7A8FEB1BA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276AAF-B282-7736-8C05-C56D4059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B70567-7C3C-1FBC-C5FC-C33B25AC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76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1F02FA-7F7E-AC44-87EA-7A5EE081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266EC22-5525-2A5B-0DFF-CB78CB0BD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7AC564-11A8-90D7-1D86-6DE0F651D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AFFC30-F702-50A2-E3E2-B0B85FBC0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FEB5F7-7993-F758-AFD0-3E9D1BB1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5FF2CB-2E6D-0A0A-F227-65CD3E25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848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4ADEEB3-9F69-040E-2563-8CCE0CDB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399862-73E3-2396-3BFF-0D499B57D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6ECEFC-7342-B103-C09B-7C4FA7EDA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384AD-31A0-4564-BB77-2CC2598C13A2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01C941-E3E4-C9CC-55B7-8B5156411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07D6A0-C368-BFA9-220F-1DB29E6B4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58B36-94D0-454C-BA33-E19E52837F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97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11D42-3C96-36C9-6689-81E434B20A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Phenomenes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6811F4-129E-C8FF-2925-9B02D90786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8580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ment la science a percé le mystère… des étoiles filantes - Le Parisien">
            <a:extLst>
              <a:ext uri="{FF2B5EF4-FFF2-40B4-BE49-F238E27FC236}">
                <a16:creationId xmlns:a16="http://schemas.microsoft.com/office/drawing/2014/main" id="{DEE74EA5-4320-BB64-CFB9-592CC8CFA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50" y="670560"/>
            <a:ext cx="5347030" cy="333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00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7674418-D423-299B-A734-8F2227D7DA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35" r="1" b="1575"/>
          <a:stretch/>
        </p:blipFill>
        <p:spPr>
          <a:xfrm>
            <a:off x="477508" y="484632"/>
            <a:ext cx="4263147" cy="345425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35E2479-F3EC-7362-9B02-557A55BC59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2" r="-1" b="-1"/>
          <a:stretch/>
        </p:blipFill>
        <p:spPr>
          <a:xfrm>
            <a:off x="477508" y="4108589"/>
            <a:ext cx="2575740" cy="224187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F79AEAB-9296-6EAE-47F7-A595833A34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511" r="-1" b="-1"/>
          <a:stretch/>
        </p:blipFill>
        <p:spPr>
          <a:xfrm>
            <a:off x="4901523" y="484631"/>
            <a:ext cx="6811737" cy="5868335"/>
          </a:xfrm>
          <a:prstGeom prst="rect">
            <a:avLst/>
          </a:prstGeom>
        </p:spPr>
      </p:pic>
      <p:sp>
        <p:nvSpPr>
          <p:cNvPr id="2066" name="Rectangle 2061">
            <a:extLst>
              <a:ext uri="{FF2B5EF4-FFF2-40B4-BE49-F238E27FC236}">
                <a16:creationId xmlns:a16="http://schemas.microsoft.com/office/drawing/2014/main" id="{BE5390C0-EA28-456A-8C95-1CDB808E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4117" y="4108589"/>
            <a:ext cx="1526538" cy="2245817"/>
          </a:xfrm>
          <a:prstGeom prst="rect">
            <a:avLst/>
          </a:prstGeom>
          <a:solidFill>
            <a:srgbClr val="6B676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5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Qu'est-ce qu'une aurore boréale? | Agence spatiale canadienne">
            <a:extLst>
              <a:ext uri="{FF2B5EF4-FFF2-40B4-BE49-F238E27FC236}">
                <a16:creationId xmlns:a16="http://schemas.microsoft.com/office/drawing/2014/main" id="{64F08EA7-EA15-C589-6BF4-96FD6F6A3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9677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</Words>
  <Application>Microsoft Office PowerPoint</Application>
  <PresentationFormat>Grand écran</PresentationFormat>
  <Paragraphs>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Phenomenes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Phenomenes</dc:title>
  <dc:creator>ogroleau33 ogroleau33</dc:creator>
  <cp:lastModifiedBy>ogroleau33 ogroleau33</cp:lastModifiedBy>
  <cp:revision>1</cp:revision>
  <dcterms:created xsi:type="dcterms:W3CDTF">2023-09-25T19:00:37Z</dcterms:created>
  <dcterms:modified xsi:type="dcterms:W3CDTF">2023-09-25T19:16:58Z</dcterms:modified>
</cp:coreProperties>
</file>