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5A15D-4E42-EFA4-0CE1-3BB89A109413}" v="155" dt="2023-10-19T18:36:10.177"/>
    <p1510:client id="{E0CCE5C9-BF37-45FC-A62E-CC3EA1B55255}" v="42" dt="2023-10-19T18:31:20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groleau33 Olivier" userId="S::ogroleau33@scol.qc.ca::fe4f12ad-c11c-4762-80ba-c3db4b16008a" providerId="AD" clId="Web-{17F5A15D-4E42-EFA4-0CE1-3BB89A109413}"/>
    <pc:docChg chg="addSld delSld modSld addMainMaster delMainMaster">
      <pc:chgData name="ogroleau33 Olivier" userId="S::ogroleau33@scol.qc.ca::fe4f12ad-c11c-4762-80ba-c3db4b16008a" providerId="AD" clId="Web-{17F5A15D-4E42-EFA4-0CE1-3BB89A109413}" dt="2023-10-19T18:36:15.083" v="94"/>
      <pc:docMkLst>
        <pc:docMk/>
      </pc:docMkLst>
      <pc:sldChg chg="del">
        <pc:chgData name="ogroleau33 Olivier" userId="S::ogroleau33@scol.qc.ca::fe4f12ad-c11c-4762-80ba-c3db4b16008a" providerId="AD" clId="Web-{17F5A15D-4E42-EFA4-0CE1-3BB89A109413}" dt="2023-10-19T18:32:26.352" v="7"/>
        <pc:sldMkLst>
          <pc:docMk/>
          <pc:sldMk cId="2102604892" sldId="256"/>
        </pc:sldMkLst>
      </pc:sldChg>
      <pc:sldChg chg="addSp modSp new mod setBg modClrScheme addAnim chgLayout">
        <pc:chgData name="ogroleau33 Olivier" userId="S::ogroleau33@scol.qc.ca::fe4f12ad-c11c-4762-80ba-c3db4b16008a" providerId="AD" clId="Web-{17F5A15D-4E42-EFA4-0CE1-3BB89A109413}" dt="2023-10-19T18:32:45.851" v="13"/>
        <pc:sldMkLst>
          <pc:docMk/>
          <pc:sldMk cId="3959855831" sldId="257"/>
        </pc:sldMkLst>
        <pc:spChg chg="mod">
          <ac:chgData name="ogroleau33 Olivier" userId="S::ogroleau33@scol.qc.ca::fe4f12ad-c11c-4762-80ba-c3db4b16008a" providerId="AD" clId="Web-{17F5A15D-4E42-EFA4-0CE1-3BB89A109413}" dt="2023-10-19T18:32:45.836" v="12"/>
          <ac:spMkLst>
            <pc:docMk/>
            <pc:sldMk cId="3959855831" sldId="257"/>
            <ac:spMk id="2" creationId="{D639260A-208C-3943-D5C4-4CD3466C757A}"/>
          </ac:spMkLst>
        </pc:spChg>
        <pc:spChg chg="mod">
          <ac:chgData name="ogroleau33 Olivier" userId="S::ogroleau33@scol.qc.ca::fe4f12ad-c11c-4762-80ba-c3db4b16008a" providerId="AD" clId="Web-{17F5A15D-4E42-EFA4-0CE1-3BB89A109413}" dt="2023-10-19T18:32:45.836" v="12"/>
          <ac:spMkLst>
            <pc:docMk/>
            <pc:sldMk cId="3959855831" sldId="257"/>
            <ac:spMk id="3" creationId="{3E405B71-7703-1B4E-53C0-3C609FB7CCAF}"/>
          </ac:spMkLst>
        </pc:spChg>
        <pc:spChg chg="mod">
          <ac:chgData name="ogroleau33 Olivier" userId="S::ogroleau33@scol.qc.ca::fe4f12ad-c11c-4762-80ba-c3db4b16008a" providerId="AD" clId="Web-{17F5A15D-4E42-EFA4-0CE1-3BB89A109413}" dt="2023-10-19T18:32:45.836" v="12"/>
          <ac:spMkLst>
            <pc:docMk/>
            <pc:sldMk cId="3959855831" sldId="257"/>
            <ac:spMk id="4" creationId="{7B76254A-9446-A20A-E767-7F170FFBF5BC}"/>
          </ac:spMkLst>
        </pc:spChg>
        <pc:spChg chg="mod">
          <ac:chgData name="ogroleau33 Olivier" userId="S::ogroleau33@scol.qc.ca::fe4f12ad-c11c-4762-80ba-c3db4b16008a" providerId="AD" clId="Web-{17F5A15D-4E42-EFA4-0CE1-3BB89A109413}" dt="2023-10-19T18:32:45.836" v="12"/>
          <ac:spMkLst>
            <pc:docMk/>
            <pc:sldMk cId="3959855831" sldId="257"/>
            <ac:spMk id="5" creationId="{5AA50704-52C8-695D-E7AE-E3CDE3992934}"/>
          </ac:spMkLst>
        </pc:spChg>
        <pc:spChg chg="mod">
          <ac:chgData name="ogroleau33 Olivier" userId="S::ogroleau33@scol.qc.ca::fe4f12ad-c11c-4762-80ba-c3db4b16008a" providerId="AD" clId="Web-{17F5A15D-4E42-EFA4-0CE1-3BB89A109413}" dt="2023-10-19T18:32:45.836" v="12"/>
          <ac:spMkLst>
            <pc:docMk/>
            <pc:sldMk cId="3959855831" sldId="257"/>
            <ac:spMk id="6" creationId="{ABA7648F-AFC0-BF32-3D82-3AA0D8F24695}"/>
          </ac:spMkLst>
        </pc:spChg>
        <pc:spChg chg="add">
          <ac:chgData name="ogroleau33 Olivier" userId="S::ogroleau33@scol.qc.ca::fe4f12ad-c11c-4762-80ba-c3db4b16008a" providerId="AD" clId="Web-{17F5A15D-4E42-EFA4-0CE1-3BB89A109413}" dt="2023-10-19T18:32:45.836" v="12"/>
          <ac:spMkLst>
            <pc:docMk/>
            <pc:sldMk cId="3959855831" sldId="257"/>
            <ac:spMk id="12" creationId="{37FDDF72-DE39-4F99-A3C1-DD9D7815D7DB}"/>
          </ac:spMkLst>
        </pc:spChg>
        <pc:spChg chg="add">
          <ac:chgData name="ogroleau33 Olivier" userId="S::ogroleau33@scol.qc.ca::fe4f12ad-c11c-4762-80ba-c3db4b16008a" providerId="AD" clId="Web-{17F5A15D-4E42-EFA4-0CE1-3BB89A109413}" dt="2023-10-19T18:32:45.836" v="12"/>
          <ac:spMkLst>
            <pc:docMk/>
            <pc:sldMk cId="3959855831" sldId="257"/>
            <ac:spMk id="14" creationId="{5E4ECE80-3AD1-450C-B62A-98788F193948}"/>
          </ac:spMkLst>
        </pc:spChg>
        <pc:picChg chg="add mod ord">
          <ac:chgData name="ogroleau33 Olivier" userId="S::ogroleau33@scol.qc.ca::fe4f12ad-c11c-4762-80ba-c3db4b16008a" providerId="AD" clId="Web-{17F5A15D-4E42-EFA4-0CE1-3BB89A109413}" dt="2023-10-19T18:32:45.836" v="12"/>
          <ac:picMkLst>
            <pc:docMk/>
            <pc:sldMk cId="3959855831" sldId="257"/>
            <ac:picMk id="7" creationId="{8087617C-9FEF-3EB7-9EAD-4AB7618A24E6}"/>
          </ac:picMkLst>
        </pc:picChg>
      </pc:sldChg>
      <pc:sldChg chg="new del">
        <pc:chgData name="ogroleau33 Olivier" userId="S::ogroleau33@scol.qc.ca::fe4f12ad-c11c-4762-80ba-c3db4b16008a" providerId="AD" clId="Web-{17F5A15D-4E42-EFA4-0CE1-3BB89A109413}" dt="2023-10-19T18:32:57.211" v="15"/>
        <pc:sldMkLst>
          <pc:docMk/>
          <pc:sldMk cId="1512449494" sldId="258"/>
        </pc:sldMkLst>
      </pc:sldChg>
      <pc:sldChg chg="addSp modSp new mod setBg">
        <pc:chgData name="ogroleau33 Olivier" userId="S::ogroleau33@scol.qc.ca::fe4f12ad-c11c-4762-80ba-c3db4b16008a" providerId="AD" clId="Web-{17F5A15D-4E42-EFA4-0CE1-3BB89A109413}" dt="2023-10-19T18:35:05.303" v="54" actId="20577"/>
        <pc:sldMkLst>
          <pc:docMk/>
          <pc:sldMk cId="4119456338" sldId="258"/>
        </pc:sldMkLst>
        <pc:spChg chg="add mod">
          <ac:chgData name="ogroleau33 Olivier" userId="S::ogroleau33@scol.qc.ca::fe4f12ad-c11c-4762-80ba-c3db4b16008a" providerId="AD" clId="Web-{17F5A15D-4E42-EFA4-0CE1-3BB89A109413}" dt="2023-10-19T18:34:15.507" v="25"/>
          <ac:spMkLst>
            <pc:docMk/>
            <pc:sldMk cId="4119456338" sldId="258"/>
            <ac:spMk id="2" creationId="{81E98B24-108B-C5FF-F8F0-C554ED8D5976}"/>
          </ac:spMkLst>
        </pc:spChg>
        <pc:spChg chg="add mod">
          <ac:chgData name="ogroleau33 Olivier" userId="S::ogroleau33@scol.qc.ca::fe4f12ad-c11c-4762-80ba-c3db4b16008a" providerId="AD" clId="Web-{17F5A15D-4E42-EFA4-0CE1-3BB89A109413}" dt="2023-10-19T18:35:05.303" v="54" actId="20577"/>
          <ac:spMkLst>
            <pc:docMk/>
            <pc:sldMk cId="4119456338" sldId="258"/>
            <ac:spMk id="4" creationId="{7D01C128-A992-86F9-FD46-0EB49E7ED2F1}"/>
          </ac:spMkLst>
        </pc:spChg>
        <pc:spChg chg="add">
          <ac:chgData name="ogroleau33 Olivier" userId="S::ogroleau33@scol.qc.ca::fe4f12ad-c11c-4762-80ba-c3db4b16008a" providerId="AD" clId="Web-{17F5A15D-4E42-EFA4-0CE1-3BB89A109413}" dt="2023-10-19T18:34:15.507" v="25"/>
          <ac:spMkLst>
            <pc:docMk/>
            <pc:sldMk cId="4119456338" sldId="258"/>
            <ac:spMk id="8" creationId="{0BABF38A-8A0D-492E-BD20-6CF4D46B50BD}"/>
          </ac:spMkLst>
        </pc:spChg>
        <pc:spChg chg="add">
          <ac:chgData name="ogroleau33 Olivier" userId="S::ogroleau33@scol.qc.ca::fe4f12ad-c11c-4762-80ba-c3db4b16008a" providerId="AD" clId="Web-{17F5A15D-4E42-EFA4-0CE1-3BB89A109413}" dt="2023-10-19T18:34:15.507" v="25"/>
          <ac:spMkLst>
            <pc:docMk/>
            <pc:sldMk cId="4119456338" sldId="258"/>
            <ac:spMk id="12" creationId="{DE61FBD7-E37C-4B38-BE44-A6D4978D7486}"/>
          </ac:spMkLst>
        </pc:spChg>
        <pc:spChg chg="add">
          <ac:chgData name="ogroleau33 Olivier" userId="S::ogroleau33@scol.qc.ca::fe4f12ad-c11c-4762-80ba-c3db4b16008a" providerId="AD" clId="Web-{17F5A15D-4E42-EFA4-0CE1-3BB89A109413}" dt="2023-10-19T18:34:15.507" v="25"/>
          <ac:spMkLst>
            <pc:docMk/>
            <pc:sldMk cId="4119456338" sldId="258"/>
            <ac:spMk id="14" creationId="{392BFCFE-FD78-4EDF-BEFE-CC444DC5F307}"/>
          </ac:spMkLst>
        </pc:spChg>
        <pc:spChg chg="add">
          <ac:chgData name="ogroleau33 Olivier" userId="S::ogroleau33@scol.qc.ca::fe4f12ad-c11c-4762-80ba-c3db4b16008a" providerId="AD" clId="Web-{17F5A15D-4E42-EFA4-0CE1-3BB89A109413}" dt="2023-10-19T18:34:15.507" v="25"/>
          <ac:spMkLst>
            <pc:docMk/>
            <pc:sldMk cId="4119456338" sldId="258"/>
            <ac:spMk id="20" creationId="{83018268-9FAC-4D8E-B7E6-23850B4D4486}"/>
          </ac:spMkLst>
        </pc:spChg>
        <pc:spChg chg="add">
          <ac:chgData name="ogroleau33 Olivier" userId="S::ogroleau33@scol.qc.ca::fe4f12ad-c11c-4762-80ba-c3db4b16008a" providerId="AD" clId="Web-{17F5A15D-4E42-EFA4-0CE1-3BB89A109413}" dt="2023-10-19T18:34:15.507" v="25"/>
          <ac:spMkLst>
            <pc:docMk/>
            <pc:sldMk cId="4119456338" sldId="258"/>
            <ac:spMk id="22" creationId="{8914A81D-6377-4BC6-9AE1-72200DA77710}"/>
          </ac:spMkLst>
        </pc:spChg>
        <pc:grpChg chg="add">
          <ac:chgData name="ogroleau33 Olivier" userId="S::ogroleau33@scol.qc.ca::fe4f12ad-c11c-4762-80ba-c3db4b16008a" providerId="AD" clId="Web-{17F5A15D-4E42-EFA4-0CE1-3BB89A109413}" dt="2023-10-19T18:34:15.507" v="25"/>
          <ac:grpSpMkLst>
            <pc:docMk/>
            <pc:sldMk cId="4119456338" sldId="258"/>
            <ac:grpSpMk id="16" creationId="{685AEA58-5A10-44F4-82DC-B26FCDA9556C}"/>
          </ac:grpSpMkLst>
        </pc:grpChg>
        <pc:picChg chg="add mod">
          <ac:chgData name="ogroleau33 Olivier" userId="S::ogroleau33@scol.qc.ca::fe4f12ad-c11c-4762-80ba-c3db4b16008a" providerId="AD" clId="Web-{17F5A15D-4E42-EFA4-0CE1-3BB89A109413}" dt="2023-10-19T18:34:15.507" v="25"/>
          <ac:picMkLst>
            <pc:docMk/>
            <pc:sldMk cId="4119456338" sldId="258"/>
            <ac:picMk id="3" creationId="{F214F975-7F50-676E-822F-FD9B59181D96}"/>
          </ac:picMkLst>
        </pc:picChg>
        <pc:picChg chg="add">
          <ac:chgData name="ogroleau33 Olivier" userId="S::ogroleau33@scol.qc.ca::fe4f12ad-c11c-4762-80ba-c3db4b16008a" providerId="AD" clId="Web-{17F5A15D-4E42-EFA4-0CE1-3BB89A109413}" dt="2023-10-19T18:34:15.507" v="25"/>
          <ac:picMkLst>
            <pc:docMk/>
            <pc:sldMk cId="4119456338" sldId="258"/>
            <ac:picMk id="10" creationId="{BC526B7A-4801-4FD1-95C8-03AF22629E87}"/>
          </ac:picMkLst>
        </pc:picChg>
      </pc:sldChg>
      <pc:sldChg chg="addSp modSp new mod setBg">
        <pc:chgData name="ogroleau33 Olivier" userId="S::ogroleau33@scol.qc.ca::fe4f12ad-c11c-4762-80ba-c3db4b16008a" providerId="AD" clId="Web-{17F5A15D-4E42-EFA4-0CE1-3BB89A109413}" dt="2023-10-19T18:36:15.083" v="94"/>
        <pc:sldMkLst>
          <pc:docMk/>
          <pc:sldMk cId="3540835014" sldId="259"/>
        </pc:sldMkLst>
        <pc:spChg chg="add mod">
          <ac:chgData name="ogroleau33 Olivier" userId="S::ogroleau33@scol.qc.ca::fe4f12ad-c11c-4762-80ba-c3db4b16008a" providerId="AD" clId="Web-{17F5A15D-4E42-EFA4-0CE1-3BB89A109413}" dt="2023-10-19T18:36:15.083" v="94"/>
          <ac:spMkLst>
            <pc:docMk/>
            <pc:sldMk cId="3540835014" sldId="259"/>
            <ac:spMk id="2" creationId="{FD3D122C-63D1-4F00-68D4-DABBCB5D6106}"/>
          </ac:spMkLst>
        </pc:spChg>
        <pc:spChg chg="add">
          <ac:chgData name="ogroleau33 Olivier" userId="S::ogroleau33@scol.qc.ca::fe4f12ad-c11c-4762-80ba-c3db4b16008a" providerId="AD" clId="Web-{17F5A15D-4E42-EFA4-0CE1-3BB89A109413}" dt="2023-10-19T18:36:15.083" v="94"/>
          <ac:spMkLst>
            <pc:docMk/>
            <pc:sldMk cId="3540835014" sldId="259"/>
            <ac:spMk id="8" creationId="{0BABF38A-8A0D-492E-BD20-6CF4D46B50BD}"/>
          </ac:spMkLst>
        </pc:spChg>
        <pc:spChg chg="add">
          <ac:chgData name="ogroleau33 Olivier" userId="S::ogroleau33@scol.qc.ca::fe4f12ad-c11c-4762-80ba-c3db4b16008a" providerId="AD" clId="Web-{17F5A15D-4E42-EFA4-0CE1-3BB89A109413}" dt="2023-10-19T18:36:15.083" v="94"/>
          <ac:spMkLst>
            <pc:docMk/>
            <pc:sldMk cId="3540835014" sldId="259"/>
            <ac:spMk id="12" creationId="{37FDDF72-DE39-4F99-A3C1-DD9D7815D7DB}"/>
          </ac:spMkLst>
        </pc:spChg>
        <pc:spChg chg="add">
          <ac:chgData name="ogroleau33 Olivier" userId="S::ogroleau33@scol.qc.ca::fe4f12ad-c11c-4762-80ba-c3db4b16008a" providerId="AD" clId="Web-{17F5A15D-4E42-EFA4-0CE1-3BB89A109413}" dt="2023-10-19T18:36:15.083" v="94"/>
          <ac:spMkLst>
            <pc:docMk/>
            <pc:sldMk cId="3540835014" sldId="259"/>
            <ac:spMk id="14" creationId="{5E4ECE80-3AD1-450C-B62A-98788F193948}"/>
          </ac:spMkLst>
        </pc:spChg>
        <pc:picChg chg="add">
          <ac:chgData name="ogroleau33 Olivier" userId="S::ogroleau33@scol.qc.ca::fe4f12ad-c11c-4762-80ba-c3db4b16008a" providerId="AD" clId="Web-{17F5A15D-4E42-EFA4-0CE1-3BB89A109413}" dt="2023-10-19T18:36:15.083" v="94"/>
          <ac:picMkLst>
            <pc:docMk/>
            <pc:sldMk cId="3540835014" sldId="259"/>
            <ac:picMk id="4" creationId="{DABEAB94-691F-75DC-379D-D99B2825D79B}"/>
          </ac:picMkLst>
        </pc:picChg>
        <pc:picChg chg="add">
          <ac:chgData name="ogroleau33 Olivier" userId="S::ogroleau33@scol.qc.ca::fe4f12ad-c11c-4762-80ba-c3db4b16008a" providerId="AD" clId="Web-{17F5A15D-4E42-EFA4-0CE1-3BB89A109413}" dt="2023-10-19T18:36:15.083" v="94"/>
          <ac:picMkLst>
            <pc:docMk/>
            <pc:sldMk cId="3540835014" sldId="259"/>
            <ac:picMk id="10" creationId="{BC526B7A-4801-4FD1-95C8-03AF22629E87}"/>
          </ac:picMkLst>
        </pc:picChg>
      </pc:sldChg>
      <pc:sldMasterChg chg="del delSldLayout">
        <pc:chgData name="ogroleau33 Olivier" userId="S::ogroleau33@scol.qc.ca::fe4f12ad-c11c-4762-80ba-c3db4b16008a" providerId="AD" clId="Web-{17F5A15D-4E42-EFA4-0CE1-3BB89A109413}" dt="2023-10-19T18:32:45.836" v="12"/>
        <pc:sldMasterMkLst>
          <pc:docMk/>
          <pc:sldMasterMk cId="1823769929" sldId="2147483672"/>
        </pc:sldMasterMkLst>
        <pc:sldLayoutChg chg="del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1823769929" sldId="2147483672"/>
            <pc:sldLayoutMk cId="63635511" sldId="2147483673"/>
          </pc:sldLayoutMkLst>
        </pc:sldLayoutChg>
        <pc:sldLayoutChg chg="del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1823769929" sldId="2147483672"/>
            <pc:sldLayoutMk cId="2002753787" sldId="2147483674"/>
          </pc:sldLayoutMkLst>
        </pc:sldLayoutChg>
        <pc:sldLayoutChg chg="del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1823769929" sldId="2147483672"/>
            <pc:sldLayoutMk cId="828901978" sldId="2147483675"/>
          </pc:sldLayoutMkLst>
        </pc:sldLayoutChg>
        <pc:sldLayoutChg chg="del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1823769929" sldId="2147483672"/>
            <pc:sldLayoutMk cId="2399865722" sldId="2147483676"/>
          </pc:sldLayoutMkLst>
        </pc:sldLayoutChg>
        <pc:sldLayoutChg chg="del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1823769929" sldId="2147483672"/>
            <pc:sldLayoutMk cId="1830888312" sldId="2147483677"/>
          </pc:sldLayoutMkLst>
        </pc:sldLayoutChg>
        <pc:sldLayoutChg chg="del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1823769929" sldId="2147483672"/>
            <pc:sldLayoutMk cId="1414091782" sldId="2147483678"/>
          </pc:sldLayoutMkLst>
        </pc:sldLayoutChg>
        <pc:sldLayoutChg chg="del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1823769929" sldId="2147483672"/>
            <pc:sldLayoutMk cId="2330298808" sldId="2147483679"/>
          </pc:sldLayoutMkLst>
        </pc:sldLayoutChg>
        <pc:sldLayoutChg chg="del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1823769929" sldId="2147483672"/>
            <pc:sldLayoutMk cId="1257201904" sldId="2147483680"/>
          </pc:sldLayoutMkLst>
        </pc:sldLayoutChg>
        <pc:sldLayoutChg chg="del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1823769929" sldId="2147483672"/>
            <pc:sldLayoutMk cId="3005742339" sldId="2147483681"/>
          </pc:sldLayoutMkLst>
        </pc:sldLayoutChg>
        <pc:sldLayoutChg chg="del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1823769929" sldId="2147483672"/>
            <pc:sldLayoutMk cId="1202439277" sldId="2147483682"/>
          </pc:sldLayoutMkLst>
        </pc:sldLayoutChg>
        <pc:sldLayoutChg chg="del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1823769929" sldId="2147483672"/>
            <pc:sldLayoutMk cId="503667340" sldId="2147483683"/>
          </pc:sldLayoutMkLst>
        </pc:sldLayoutChg>
      </pc:sldMasterChg>
      <pc:sldMasterChg chg="add addSldLayout">
        <pc:chgData name="ogroleau33 Olivier" userId="S::ogroleau33@scol.qc.ca::fe4f12ad-c11c-4762-80ba-c3db4b16008a" providerId="AD" clId="Web-{17F5A15D-4E42-EFA4-0CE1-3BB89A109413}" dt="2023-10-19T18:32:45.836" v="12"/>
        <pc:sldMasterMkLst>
          <pc:docMk/>
          <pc:sldMasterMk cId="372485586" sldId="2147483684"/>
        </pc:sldMasterMkLst>
        <pc:sldLayoutChg chg="add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372485586" sldId="2147483684"/>
            <pc:sldLayoutMk cId="1832668923" sldId="2147483685"/>
          </pc:sldLayoutMkLst>
        </pc:sldLayoutChg>
        <pc:sldLayoutChg chg="add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372485586" sldId="2147483684"/>
            <pc:sldLayoutMk cId="65154872" sldId="2147483686"/>
          </pc:sldLayoutMkLst>
        </pc:sldLayoutChg>
        <pc:sldLayoutChg chg="add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372485586" sldId="2147483684"/>
            <pc:sldLayoutMk cId="4134779256" sldId="2147483687"/>
          </pc:sldLayoutMkLst>
        </pc:sldLayoutChg>
        <pc:sldLayoutChg chg="add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372485586" sldId="2147483684"/>
            <pc:sldLayoutMk cId="1128907567" sldId="2147483688"/>
          </pc:sldLayoutMkLst>
        </pc:sldLayoutChg>
        <pc:sldLayoutChg chg="add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372485586" sldId="2147483684"/>
            <pc:sldLayoutMk cId="172855384" sldId="2147483689"/>
          </pc:sldLayoutMkLst>
        </pc:sldLayoutChg>
        <pc:sldLayoutChg chg="add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372485586" sldId="2147483684"/>
            <pc:sldLayoutMk cId="1759372234" sldId="2147483690"/>
          </pc:sldLayoutMkLst>
        </pc:sldLayoutChg>
        <pc:sldLayoutChg chg="add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372485586" sldId="2147483684"/>
            <pc:sldLayoutMk cId="4090980882" sldId="2147483691"/>
          </pc:sldLayoutMkLst>
        </pc:sldLayoutChg>
        <pc:sldLayoutChg chg="add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372485586" sldId="2147483684"/>
            <pc:sldLayoutMk cId="1870871625" sldId="2147483692"/>
          </pc:sldLayoutMkLst>
        </pc:sldLayoutChg>
        <pc:sldLayoutChg chg="add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372485586" sldId="2147483684"/>
            <pc:sldLayoutMk cId="1779070351" sldId="2147483693"/>
          </pc:sldLayoutMkLst>
        </pc:sldLayoutChg>
        <pc:sldLayoutChg chg="add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372485586" sldId="2147483684"/>
            <pc:sldLayoutMk cId="2741243441" sldId="2147483694"/>
          </pc:sldLayoutMkLst>
        </pc:sldLayoutChg>
        <pc:sldLayoutChg chg="add">
          <pc:chgData name="ogroleau33 Olivier" userId="S::ogroleau33@scol.qc.ca::fe4f12ad-c11c-4762-80ba-c3db4b16008a" providerId="AD" clId="Web-{17F5A15D-4E42-EFA4-0CE1-3BB89A109413}" dt="2023-10-19T18:32:45.836" v="12"/>
          <pc:sldLayoutMkLst>
            <pc:docMk/>
            <pc:sldMasterMk cId="372485586" sldId="2147483684"/>
            <pc:sldLayoutMk cId="1342155127" sldId="2147483695"/>
          </pc:sldLayoutMkLst>
        </pc:sldLayoutChg>
      </pc:sldMasterChg>
    </pc:docChg>
  </pc:docChgLst>
  <pc:docChgLst>
    <pc:chgData name="ogroleau33 Olivier" userId="S::ogroleau33@scol.qc.ca::fe4f12ad-c11c-4762-80ba-c3db4b16008a" providerId="AD" clId="Web-{E0CCE5C9-BF37-45FC-A62E-CC3EA1B55255}"/>
    <pc:docChg chg="addSld delSld modSld addMainMaster delMainMaster">
      <pc:chgData name="ogroleau33 Olivier" userId="S::ogroleau33@scol.qc.ca::fe4f12ad-c11c-4762-80ba-c3db4b16008a" providerId="AD" clId="Web-{E0CCE5C9-BF37-45FC-A62E-CC3EA1B55255}" dt="2023-10-19T18:31:20.136" v="37"/>
      <pc:docMkLst>
        <pc:docMk/>
      </pc:docMkLst>
      <pc:sldChg chg="addSp modSp del mod setBg modClrScheme chgLayout">
        <pc:chgData name="ogroleau33 Olivier" userId="S::ogroleau33@scol.qc.ca::fe4f12ad-c11c-4762-80ba-c3db4b16008a" providerId="AD" clId="Web-{E0CCE5C9-BF37-45FC-A62E-CC3EA1B55255}" dt="2023-10-19T18:30:16.604" v="21"/>
        <pc:sldMkLst>
          <pc:docMk/>
          <pc:sldMk cId="109857222" sldId="256"/>
        </pc:sldMkLst>
        <pc:spChg chg="mod">
          <ac:chgData name="ogroleau33 Olivier" userId="S::ogroleau33@scol.qc.ca::fe4f12ad-c11c-4762-80ba-c3db4b16008a" providerId="AD" clId="Web-{E0CCE5C9-BF37-45FC-A62E-CC3EA1B55255}" dt="2023-10-19T18:28:50.947" v="1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ogroleau33 Olivier" userId="S::ogroleau33@scol.qc.ca::fe4f12ad-c11c-4762-80ba-c3db4b16008a" providerId="AD" clId="Web-{E0CCE5C9-BF37-45FC-A62E-CC3EA1B55255}" dt="2023-10-19T18:28:50.947" v="15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ogroleau33 Olivier" userId="S::ogroleau33@scol.qc.ca::fe4f12ad-c11c-4762-80ba-c3db4b16008a" providerId="AD" clId="Web-{E0CCE5C9-BF37-45FC-A62E-CC3EA1B55255}" dt="2023-10-19T18:28:50.947" v="15"/>
          <ac:spMkLst>
            <pc:docMk/>
            <pc:sldMk cId="109857222" sldId="256"/>
            <ac:spMk id="9" creationId="{24EF3E42-675E-4E84-AA5A-E233060C0D3C}"/>
          </ac:spMkLst>
        </pc:spChg>
        <pc:spChg chg="add">
          <ac:chgData name="ogroleau33 Olivier" userId="S::ogroleau33@scol.qc.ca::fe4f12ad-c11c-4762-80ba-c3db4b16008a" providerId="AD" clId="Web-{E0CCE5C9-BF37-45FC-A62E-CC3EA1B55255}" dt="2023-10-19T18:28:50.947" v="15"/>
          <ac:spMkLst>
            <pc:docMk/>
            <pc:sldMk cId="109857222" sldId="256"/>
            <ac:spMk id="11" creationId="{0F3B65B4-B443-446A-9981-E6E89B0B75C1}"/>
          </ac:spMkLst>
        </pc:spChg>
        <pc:spChg chg="add">
          <ac:chgData name="ogroleau33 Olivier" userId="S::ogroleau33@scol.qc.ca::fe4f12ad-c11c-4762-80ba-c3db4b16008a" providerId="AD" clId="Web-{E0CCE5C9-BF37-45FC-A62E-CC3EA1B55255}" dt="2023-10-19T18:28:50.947" v="15"/>
          <ac:spMkLst>
            <pc:docMk/>
            <pc:sldMk cId="109857222" sldId="256"/>
            <ac:spMk id="13" creationId="{8C1B6235-FA3D-4887-A978-D884AA0DF8F9}"/>
          </ac:spMkLst>
        </pc:spChg>
        <pc:picChg chg="add">
          <ac:chgData name="ogroleau33 Olivier" userId="S::ogroleau33@scol.qc.ca::fe4f12ad-c11c-4762-80ba-c3db4b16008a" providerId="AD" clId="Web-{E0CCE5C9-BF37-45FC-A62E-CC3EA1B55255}" dt="2023-10-19T18:28:50.947" v="15"/>
          <ac:picMkLst>
            <pc:docMk/>
            <pc:sldMk cId="109857222" sldId="256"/>
            <ac:picMk id="4" creationId="{7C2F0D0A-EF31-52BC-ACEC-35C698F5516B}"/>
          </ac:picMkLst>
        </pc:picChg>
        <pc:cxnChg chg="add">
          <ac:chgData name="ogroleau33 Olivier" userId="S::ogroleau33@scol.qc.ca::fe4f12ad-c11c-4762-80ba-c3db4b16008a" providerId="AD" clId="Web-{E0CCE5C9-BF37-45FC-A62E-CC3EA1B55255}" dt="2023-10-19T18:28:50.947" v="15"/>
          <ac:cxnSpMkLst>
            <pc:docMk/>
            <pc:sldMk cId="109857222" sldId="256"/>
            <ac:cxnSpMk id="15" creationId="{FD6C387B-06BE-490B-A22D-8EA8A67AA87E}"/>
          </ac:cxnSpMkLst>
        </pc:cxnChg>
        <pc:cxnChg chg="add">
          <ac:chgData name="ogroleau33 Olivier" userId="S::ogroleau33@scol.qc.ca::fe4f12ad-c11c-4762-80ba-c3db4b16008a" providerId="AD" clId="Web-{E0CCE5C9-BF37-45FC-A62E-CC3EA1B55255}" dt="2023-10-19T18:28:50.947" v="15"/>
          <ac:cxnSpMkLst>
            <pc:docMk/>
            <pc:sldMk cId="109857222" sldId="256"/>
            <ac:cxnSpMk id="17" creationId="{94DCE841-D2A0-408E-8F2F-990D0105E2FE}"/>
          </ac:cxnSpMkLst>
        </pc:cxnChg>
      </pc:sldChg>
      <pc:sldChg chg="addSp delSp modSp new mod setBg modClrScheme chgLayout">
        <pc:chgData name="ogroleau33 Olivier" userId="S::ogroleau33@scol.qc.ca::fe4f12ad-c11c-4762-80ba-c3db4b16008a" providerId="AD" clId="Web-{E0CCE5C9-BF37-45FC-A62E-CC3EA1B55255}" dt="2023-10-19T18:31:20.136" v="37"/>
        <pc:sldMkLst>
          <pc:docMk/>
          <pc:sldMk cId="2102604892" sldId="256"/>
        </pc:sldMkLst>
        <pc:spChg chg="del">
          <ac:chgData name="ogroleau33 Olivier" userId="S::ogroleau33@scol.qc.ca::fe4f12ad-c11c-4762-80ba-c3db4b16008a" providerId="AD" clId="Web-{E0CCE5C9-BF37-45FC-A62E-CC3EA1B55255}" dt="2023-10-19T18:30:29.198" v="24"/>
          <ac:spMkLst>
            <pc:docMk/>
            <pc:sldMk cId="2102604892" sldId="256"/>
            <ac:spMk id="2" creationId="{7804DA5A-8C1F-08AF-8D9C-74586E18771A}"/>
          </ac:spMkLst>
        </pc:spChg>
        <pc:spChg chg="del">
          <ac:chgData name="ogroleau33 Olivier" userId="S::ogroleau33@scol.qc.ca::fe4f12ad-c11c-4762-80ba-c3db4b16008a" providerId="AD" clId="Web-{E0CCE5C9-BF37-45FC-A62E-CC3EA1B55255}" dt="2023-10-19T18:30:29.198" v="24"/>
          <ac:spMkLst>
            <pc:docMk/>
            <pc:sldMk cId="2102604892" sldId="256"/>
            <ac:spMk id="3" creationId="{66B65E2B-4BA2-2719-6E35-BE928A8D53D3}"/>
          </ac:spMkLst>
        </pc:spChg>
        <pc:spChg chg="mod ord">
          <ac:chgData name="ogroleau33 Olivier" userId="S::ogroleau33@scol.qc.ca::fe4f12ad-c11c-4762-80ba-c3db4b16008a" providerId="AD" clId="Web-{E0CCE5C9-BF37-45FC-A62E-CC3EA1B55255}" dt="2023-10-19T18:31:07.355" v="36"/>
          <ac:spMkLst>
            <pc:docMk/>
            <pc:sldMk cId="2102604892" sldId="256"/>
            <ac:spMk id="4" creationId="{C93CD719-0C31-062D-C8D9-4FC21710A6C5}"/>
          </ac:spMkLst>
        </pc:spChg>
        <pc:spChg chg="mod ord">
          <ac:chgData name="ogroleau33 Olivier" userId="S::ogroleau33@scol.qc.ca::fe4f12ad-c11c-4762-80ba-c3db4b16008a" providerId="AD" clId="Web-{E0CCE5C9-BF37-45FC-A62E-CC3EA1B55255}" dt="2023-10-19T18:31:07.355" v="36"/>
          <ac:spMkLst>
            <pc:docMk/>
            <pc:sldMk cId="2102604892" sldId="256"/>
            <ac:spMk id="5" creationId="{217485B4-91CD-A58B-FB48-8171B5B79CE6}"/>
          </ac:spMkLst>
        </pc:spChg>
        <pc:spChg chg="mod ord">
          <ac:chgData name="ogroleau33 Olivier" userId="S::ogroleau33@scol.qc.ca::fe4f12ad-c11c-4762-80ba-c3db4b16008a" providerId="AD" clId="Web-{E0CCE5C9-BF37-45FC-A62E-CC3EA1B55255}" dt="2023-10-19T18:31:07.355" v="36"/>
          <ac:spMkLst>
            <pc:docMk/>
            <pc:sldMk cId="2102604892" sldId="256"/>
            <ac:spMk id="6" creationId="{B8F94A08-8C62-5225-E07A-709A098315D8}"/>
          </ac:spMkLst>
        </pc:spChg>
        <pc:spChg chg="add mod">
          <ac:chgData name="ogroleau33 Olivier" userId="S::ogroleau33@scol.qc.ca::fe4f12ad-c11c-4762-80ba-c3db4b16008a" providerId="AD" clId="Web-{E0CCE5C9-BF37-45FC-A62E-CC3EA1B55255}" dt="2023-10-19T18:31:07.355" v="36"/>
          <ac:spMkLst>
            <pc:docMk/>
            <pc:sldMk cId="2102604892" sldId="256"/>
            <ac:spMk id="7" creationId="{42215498-36AF-6983-BF3F-35FFD4E15190}"/>
          </ac:spMkLst>
        </pc:spChg>
        <pc:spChg chg="add">
          <ac:chgData name="ogroleau33 Olivier" userId="S::ogroleau33@scol.qc.ca::fe4f12ad-c11c-4762-80ba-c3db4b16008a" providerId="AD" clId="Web-{E0CCE5C9-BF37-45FC-A62E-CC3EA1B55255}" dt="2023-10-19T18:31:07.355" v="36"/>
          <ac:spMkLst>
            <pc:docMk/>
            <pc:sldMk cId="2102604892" sldId="256"/>
            <ac:spMk id="13" creationId="{94B53B4F-080C-8523-03AD-871CC3B8D168}"/>
          </ac:spMkLst>
        </pc:spChg>
        <pc:spChg chg="add">
          <ac:chgData name="ogroleau33 Olivier" userId="S::ogroleau33@scol.qc.ca::fe4f12ad-c11c-4762-80ba-c3db4b16008a" providerId="AD" clId="Web-{E0CCE5C9-BF37-45FC-A62E-CC3EA1B55255}" dt="2023-10-19T18:31:07.355" v="36"/>
          <ac:spMkLst>
            <pc:docMk/>
            <pc:sldMk cId="2102604892" sldId="256"/>
            <ac:spMk id="15" creationId="{D53B790B-70BD-FD52-2540-F1DA4882170E}"/>
          </ac:spMkLst>
        </pc:spChg>
        <pc:spChg chg="add">
          <ac:chgData name="ogroleau33 Olivier" userId="S::ogroleau33@scol.qc.ca::fe4f12ad-c11c-4762-80ba-c3db4b16008a" providerId="AD" clId="Web-{E0CCE5C9-BF37-45FC-A62E-CC3EA1B55255}" dt="2023-10-19T18:31:07.355" v="36"/>
          <ac:spMkLst>
            <pc:docMk/>
            <pc:sldMk cId="2102604892" sldId="256"/>
            <ac:spMk id="21" creationId="{5EF4A068-C95D-486B-AB65-28A5F70AF53A}"/>
          </ac:spMkLst>
        </pc:spChg>
        <pc:spChg chg="add">
          <ac:chgData name="ogroleau33 Olivier" userId="S::ogroleau33@scol.qc.ca::fe4f12ad-c11c-4762-80ba-c3db4b16008a" providerId="AD" clId="Web-{E0CCE5C9-BF37-45FC-A62E-CC3EA1B55255}" dt="2023-10-19T18:31:07.355" v="36"/>
          <ac:spMkLst>
            <pc:docMk/>
            <pc:sldMk cId="2102604892" sldId="256"/>
            <ac:spMk id="23" creationId="{B30473F7-A24A-427B-B9CE-C1A94B6F26D6}"/>
          </ac:spMkLst>
        </pc:spChg>
        <pc:spChg chg="add">
          <ac:chgData name="ogroleau33 Olivier" userId="S::ogroleau33@scol.qc.ca::fe4f12ad-c11c-4762-80ba-c3db4b16008a" providerId="AD" clId="Web-{E0CCE5C9-BF37-45FC-A62E-CC3EA1B55255}" dt="2023-10-19T18:31:07.355" v="36"/>
          <ac:spMkLst>
            <pc:docMk/>
            <pc:sldMk cId="2102604892" sldId="256"/>
            <ac:spMk id="25" creationId="{99B60357-232D-4489-8786-BF4E4F74BA76}"/>
          </ac:spMkLst>
        </pc:spChg>
        <pc:spChg chg="add">
          <ac:chgData name="ogroleau33 Olivier" userId="S::ogroleau33@scol.qc.ca::fe4f12ad-c11c-4762-80ba-c3db4b16008a" providerId="AD" clId="Web-{E0CCE5C9-BF37-45FC-A62E-CC3EA1B55255}" dt="2023-10-19T18:31:07.355" v="36"/>
          <ac:spMkLst>
            <pc:docMk/>
            <pc:sldMk cId="2102604892" sldId="256"/>
            <ac:spMk id="27" creationId="{2068A50E-2E17-40A4-8E3C-25CC6DF99F20}"/>
          </ac:spMkLst>
        </pc:spChg>
        <pc:picChg chg="add del">
          <ac:chgData name="ogroleau33 Olivier" userId="S::ogroleau33@scol.qc.ca::fe4f12ad-c11c-4762-80ba-c3db4b16008a" providerId="AD" clId="Web-{E0CCE5C9-BF37-45FC-A62E-CC3EA1B55255}" dt="2023-10-19T18:31:20.136" v="37"/>
          <ac:picMkLst>
            <pc:docMk/>
            <pc:sldMk cId="2102604892" sldId="256"/>
            <ac:picMk id="9" creationId="{F6569CD7-60A3-3411-A40D-AEF29CF7566F}"/>
          </ac:picMkLst>
        </pc:picChg>
        <pc:cxnChg chg="add">
          <ac:chgData name="ogroleau33 Olivier" userId="S::ogroleau33@scol.qc.ca::fe4f12ad-c11c-4762-80ba-c3db4b16008a" providerId="AD" clId="Web-{E0CCE5C9-BF37-45FC-A62E-CC3EA1B55255}" dt="2023-10-19T18:31:07.355" v="36"/>
          <ac:cxnSpMkLst>
            <pc:docMk/>
            <pc:sldMk cId="2102604892" sldId="256"/>
            <ac:cxnSpMk id="17" creationId="{7D4FC5F0-CBD6-AEEB-4902-28D624068890}"/>
          </ac:cxnSpMkLst>
        </pc:cxnChg>
        <pc:cxnChg chg="add">
          <ac:chgData name="ogroleau33 Olivier" userId="S::ogroleau33@scol.qc.ca::fe4f12ad-c11c-4762-80ba-c3db4b16008a" providerId="AD" clId="Web-{E0CCE5C9-BF37-45FC-A62E-CC3EA1B55255}" dt="2023-10-19T18:31:07.355" v="36"/>
          <ac:cxnSpMkLst>
            <pc:docMk/>
            <pc:sldMk cId="2102604892" sldId="256"/>
            <ac:cxnSpMk id="19" creationId="{FA9EB4DB-DDA5-1A45-7D87-B2BF67D2D1C3}"/>
          </ac:cxnSpMkLst>
        </pc:cxnChg>
        <pc:cxnChg chg="add">
          <ac:chgData name="ogroleau33 Olivier" userId="S::ogroleau33@scol.qc.ca::fe4f12ad-c11c-4762-80ba-c3db4b16008a" providerId="AD" clId="Web-{E0CCE5C9-BF37-45FC-A62E-CC3EA1B55255}" dt="2023-10-19T18:31:07.355" v="36"/>
          <ac:cxnSpMkLst>
            <pc:docMk/>
            <pc:sldMk cId="2102604892" sldId="256"/>
            <ac:cxnSpMk id="29" creationId="{88E181E9-8FE4-417B-A80B-0A099C6BE7DF}"/>
          </ac:cxnSpMkLst>
        </pc:cxnChg>
        <pc:cxnChg chg="add">
          <ac:chgData name="ogroleau33 Olivier" userId="S::ogroleau33@scol.qc.ca::fe4f12ad-c11c-4762-80ba-c3db4b16008a" providerId="AD" clId="Web-{E0CCE5C9-BF37-45FC-A62E-CC3EA1B55255}" dt="2023-10-19T18:31:07.355" v="36"/>
          <ac:cxnSpMkLst>
            <pc:docMk/>
            <pc:sldMk cId="2102604892" sldId="256"/>
            <ac:cxnSpMk id="31" creationId="{44EB5B0D-CAAF-4A5A-8339-8CCEA2AEE23A}"/>
          </ac:cxnSpMkLst>
        </pc:cxnChg>
      </pc:sldChg>
      <pc:sldChg chg="addSp modSp new del">
        <pc:chgData name="ogroleau33 Olivier" userId="S::ogroleau33@scol.qc.ca::fe4f12ad-c11c-4762-80ba-c3db4b16008a" providerId="AD" clId="Web-{E0CCE5C9-BF37-45FC-A62E-CC3EA1B55255}" dt="2023-10-19T18:30:18.026" v="22"/>
        <pc:sldMkLst>
          <pc:docMk/>
          <pc:sldMk cId="1336483107" sldId="257"/>
        </pc:sldMkLst>
        <pc:picChg chg="add mod">
          <ac:chgData name="ogroleau33 Olivier" userId="S::ogroleau33@scol.qc.ca::fe4f12ad-c11c-4762-80ba-c3db4b16008a" providerId="AD" clId="Web-{E0CCE5C9-BF37-45FC-A62E-CC3EA1B55255}" dt="2023-10-19T18:29:47.995" v="20" actId="1076"/>
          <ac:picMkLst>
            <pc:docMk/>
            <pc:sldMk cId="1336483107" sldId="257"/>
            <ac:picMk id="5" creationId="{2087501F-4FF8-61BA-04A2-E6DB334E6659}"/>
          </ac:picMkLst>
        </pc:picChg>
      </pc:sldChg>
      <pc:sldChg chg="new del">
        <pc:chgData name="ogroleau33 Olivier" userId="S::ogroleau33@scol.qc.ca::fe4f12ad-c11c-4762-80ba-c3db4b16008a" providerId="AD" clId="Web-{E0CCE5C9-BF37-45FC-A62E-CC3EA1B55255}" dt="2023-10-19T18:29:06.806" v="17"/>
        <pc:sldMkLst>
          <pc:docMk/>
          <pc:sldMk cId="2827670490" sldId="257"/>
        </pc:sldMkLst>
      </pc:sldChg>
      <pc:sldMasterChg chg="del delSldLayout">
        <pc:chgData name="ogroleau33 Olivier" userId="S::ogroleau33@scol.qc.ca::fe4f12ad-c11c-4762-80ba-c3db4b16008a" providerId="AD" clId="Web-{E0CCE5C9-BF37-45FC-A62E-CC3EA1B55255}" dt="2023-10-19T18:28:50.947" v="15"/>
        <pc:sldMasterMkLst>
          <pc:docMk/>
          <pc:sldMasterMk cId="2460954070" sldId="2147483660"/>
        </pc:sldMasterMkLst>
        <pc:sldLayoutChg chg="del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ogroleau33 Olivier" userId="S::ogroleau33@scol.qc.ca::fe4f12ad-c11c-4762-80ba-c3db4b16008a" providerId="AD" clId="Web-{E0CCE5C9-BF37-45FC-A62E-CC3EA1B55255}" dt="2023-10-19T18:28:50.947" v="15"/>
        <pc:sldMasterMkLst>
          <pc:docMk/>
          <pc:sldMasterMk cId="1823769929" sldId="2147483672"/>
        </pc:sldMasterMkLst>
        <pc:sldLayoutChg chg="add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1823769929" sldId="2147483672"/>
            <pc:sldLayoutMk cId="63635511" sldId="2147483673"/>
          </pc:sldLayoutMkLst>
        </pc:sldLayoutChg>
        <pc:sldLayoutChg chg="add replId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1823769929" sldId="2147483672"/>
            <pc:sldLayoutMk cId="2002753787" sldId="2147483674"/>
          </pc:sldLayoutMkLst>
        </pc:sldLayoutChg>
        <pc:sldLayoutChg chg="add replId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1823769929" sldId="2147483672"/>
            <pc:sldLayoutMk cId="828901978" sldId="2147483675"/>
          </pc:sldLayoutMkLst>
        </pc:sldLayoutChg>
        <pc:sldLayoutChg chg="add replId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1823769929" sldId="2147483672"/>
            <pc:sldLayoutMk cId="2399865722" sldId="2147483676"/>
          </pc:sldLayoutMkLst>
        </pc:sldLayoutChg>
        <pc:sldLayoutChg chg="add replId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1823769929" sldId="2147483672"/>
            <pc:sldLayoutMk cId="1830888312" sldId="2147483677"/>
          </pc:sldLayoutMkLst>
        </pc:sldLayoutChg>
        <pc:sldLayoutChg chg="add replId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1823769929" sldId="2147483672"/>
            <pc:sldLayoutMk cId="1414091782" sldId="2147483678"/>
          </pc:sldLayoutMkLst>
        </pc:sldLayoutChg>
        <pc:sldLayoutChg chg="add replId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1823769929" sldId="2147483672"/>
            <pc:sldLayoutMk cId="2330298808" sldId="2147483679"/>
          </pc:sldLayoutMkLst>
        </pc:sldLayoutChg>
        <pc:sldLayoutChg chg="add replId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1823769929" sldId="2147483672"/>
            <pc:sldLayoutMk cId="1257201904" sldId="2147483680"/>
          </pc:sldLayoutMkLst>
        </pc:sldLayoutChg>
        <pc:sldLayoutChg chg="add replId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1823769929" sldId="2147483672"/>
            <pc:sldLayoutMk cId="3005742339" sldId="2147483681"/>
          </pc:sldLayoutMkLst>
        </pc:sldLayoutChg>
        <pc:sldLayoutChg chg="add replId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1823769929" sldId="2147483672"/>
            <pc:sldLayoutMk cId="1202439277" sldId="2147483682"/>
          </pc:sldLayoutMkLst>
        </pc:sldLayoutChg>
        <pc:sldLayoutChg chg="add replId">
          <pc:chgData name="ogroleau33 Olivier" userId="S::ogroleau33@scol.qc.ca::fe4f12ad-c11c-4762-80ba-c3db4b16008a" providerId="AD" clId="Web-{E0CCE5C9-BF37-45FC-A62E-CC3EA1B55255}" dt="2023-10-19T18:28:50.947" v="15"/>
          <pc:sldLayoutMkLst>
            <pc:docMk/>
            <pc:sldMasterMk cId="1823769929" sldId="2147483672"/>
            <pc:sldLayoutMk cId="503667340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6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7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8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7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7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Picture 6" descr="1900+ Anime Pokémon HD Wallpapers and Backgrounds">
            <a:extLst>
              <a:ext uri="{FF2B5EF4-FFF2-40B4-BE49-F238E27FC236}">
                <a16:creationId xmlns:a16="http://schemas.microsoft.com/office/drawing/2014/main" id="{8087617C-9FEF-3EB7-9EAD-4AB7618A2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8532" r="-1" b="-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39260A-208C-3943-D5C4-4CD3466C7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pokemon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05B71-7703-1B4E-53C0-3C609FB7C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6254A-9446-A20A-E767-7F170FFB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4" y="64166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7F50B8E-A176-49F2-A3C1-FEDA0200170B}" type="datetime2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Thursday, October 19, 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50704-52C8-695D-E7AE-E3CDE399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7648F-AFC0-BF32-3D82-3AA0D8F2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0106" y="64166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E69E03-4804-4553-A1EC-F089884EF50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5AEA58-5A10-44F4-82DC-B26FCDA9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B764A7-7C08-4BBD-B1F8-BB1F928FE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AF11BB-0B0F-4D10-83F3-09651E442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3018268-9FAC-4D8E-B7E6-23850B4D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4A81D-6377-4BC6-9AE1-72200DA77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98B24-108B-C5FF-F8F0-C554ED8D5976}"/>
              </a:ext>
            </a:extLst>
          </p:cNvPr>
          <p:cNvSpPr txBox="1"/>
          <p:nvPr/>
        </p:nvSpPr>
        <p:spPr>
          <a:xfrm>
            <a:off x="1066800" y="1066800"/>
            <a:ext cx="5334000" cy="28335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Personnage du jeux</a:t>
            </a:r>
          </a:p>
        </p:txBody>
      </p:sp>
      <p:pic>
        <p:nvPicPr>
          <p:cNvPr id="3" name="Picture 2" descr="Personnages principaux | Pokémon France">
            <a:extLst>
              <a:ext uri="{FF2B5EF4-FFF2-40B4-BE49-F238E27FC236}">
                <a16:creationId xmlns:a16="http://schemas.microsoft.com/office/drawing/2014/main" id="{F214F975-7F50-676E-822F-FD9B59181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308"/>
          <a:stretch/>
        </p:blipFill>
        <p:spPr>
          <a:xfrm>
            <a:off x="6789671" y="685800"/>
            <a:ext cx="473559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1C128-A992-86F9-FD46-0EB49E7ED2F1}"/>
              </a:ext>
            </a:extLst>
          </p:cNvPr>
          <p:cNvSpPr txBox="1"/>
          <p:nvPr/>
        </p:nvSpPr>
        <p:spPr>
          <a:xfrm>
            <a:off x="1032387" y="4277032"/>
            <a:ext cx="47194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Il </a:t>
            </a:r>
            <a:r>
              <a:rPr lang="en-US" dirty="0" err="1"/>
              <a:t>en</a:t>
            </a:r>
            <a:r>
              <a:rPr lang="en-US" dirty="0"/>
              <a:t> a plus</a:t>
            </a:r>
          </a:p>
          <a:p>
            <a:r>
              <a:rPr lang="en-US" dirty="0"/>
              <a:t>Il </a:t>
            </a:r>
            <a:r>
              <a:rPr lang="en-US" dirty="0" err="1"/>
              <a:t>en</a:t>
            </a:r>
            <a:r>
              <a:rPr lang="en-US" dirty="0"/>
              <a:t> a deux nouveaux a </a:t>
            </a:r>
            <a:r>
              <a:rPr lang="en-US" dirty="0" err="1"/>
              <a:t>chaque</a:t>
            </a:r>
            <a:r>
              <a:rPr lang="en-US" dirty="0"/>
              <a:t> generation</a:t>
            </a:r>
          </a:p>
        </p:txBody>
      </p:sp>
    </p:spTree>
    <p:extLst>
      <p:ext uri="{BB962C8B-B14F-4D97-AF65-F5344CB8AC3E}">
        <p14:creationId xmlns:p14="http://schemas.microsoft.com/office/powerpoint/2010/main" val="411945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Pièces de jeu de morpion métalliques ">
            <a:extLst>
              <a:ext uri="{FF2B5EF4-FFF2-40B4-BE49-F238E27FC236}">
                <a16:creationId xmlns:a16="http://schemas.microsoft.com/office/drawing/2014/main" id="{DABEAB94-691F-75DC-379D-D99B2825D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9870" r="6" b="5180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3D122C-63D1-4F00-68D4-DABBCB5D6106}"/>
              </a:ext>
            </a:extLst>
          </p:cNvPr>
          <p:cNvSpPr txBox="1"/>
          <p:nvPr/>
        </p:nvSpPr>
        <p:spPr>
          <a:xfrm>
            <a:off x="996275" y="744909"/>
            <a:ext cx="10190071" cy="314585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 du jeux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Battre la ligue pokemon composer de 4 membre different a chaque generation</a:t>
            </a:r>
          </a:p>
        </p:txBody>
      </p:sp>
    </p:spTree>
    <p:extLst>
      <p:ext uri="{BB962C8B-B14F-4D97-AF65-F5344CB8AC3E}">
        <p14:creationId xmlns:p14="http://schemas.microsoft.com/office/powerpoint/2010/main" val="354083501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DappledVTI</vt:lpstr>
      <vt:lpstr>pokemon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48</cp:revision>
  <dcterms:created xsi:type="dcterms:W3CDTF">2023-10-19T18:28:15Z</dcterms:created>
  <dcterms:modified xsi:type="dcterms:W3CDTF">2023-10-19T18:36:15Z</dcterms:modified>
</cp:coreProperties>
</file>