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596ACC-B887-41E7-8B9C-FAB88956DF88}" v="45" dt="2024-01-19T14:46:12.0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9T14:34:14.9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24575,'1'0'0,"0"0"0,0 0 0,0 0 0,0 1 0,0-1 0,0 0 0,0 1 0,-1-1 0,1 1 0,0-1 0,0 1 0,-1 0 0,1-1 0,0 1 0,0 0 0,-1-1 0,1 1 0,-1 0 0,1 0 0,-1 0 0,1-1 0,-1 1 0,0 0 0,1 0 0,-1 0 0,0 0 0,1 1 0,5 31 0,-6-27 0,8 160 0,-8-112 0,12 94 0,1-34 0,-5 0 0,-8 161 0,-3-104 0,3 927 0,0-1089 0,0 0 0,1 0 0,0 0 0,1-1 0,0 1 0,0 0 0,1 0 0,0-1 0,0 0 0,1 1 0,8 13 0,-8-18 0,-1 1 0,1-1 0,0 0 0,0 0 0,0 0 0,0-1 0,1 1 0,-1-1 0,1 0 0,0-1 0,0 1 0,0-1 0,0 0 0,1 0 0,-1 0 0,0-1 0,1 0 0,-1 0 0,1-1 0,6 1 0,15-2 0,-1-1 0,1-1 0,0-1 0,-1-2 0,0 0 0,0-2 0,-1-1 0,40-19 0,-43 19 0,1 1 0,1 1 0,-1 1 0,1 1 0,0 1 0,41-2 0,-16 7 0,-1 1 0,67 13 0,68 1 0,-136-15 0,0 2 0,-1 3 0,90 22 0,-91-14 0,1-2 0,0-2 0,1-2 0,0-3 0,70 1 0,51-9 0,185 5 0,-251 13 0,-68-8 0,58 3 0,279-10 0,-171-1 0,1-16 0,6 1 0,-120 14 0,-26 1 0,78 7 0,-132-5 0,-1 0 0,1 0 0,-1 1 0,1 0 0,-1 1 0,0-1 0,0 1 0,0 0 0,0 1 0,-1-1 0,1 1 0,-1 0 0,0 1 0,0-1 0,0 1 0,-1 0 0,1 0 0,-1 1 0,-1-1 0,1 1 0,-1 0 0,0 0 0,0 0 0,0 0 0,-1 0 0,0 1 0,-1-1 0,2 8 0,2 19 0,0 1 0,-3-1 0,-1 1 0,-4 44 0,2-43 0,-2 280 0,4-193 0,1-91 0,1-1 0,8 39 0,-4-36 0,3 55 0,-7-56 0,2 0 0,1 0 0,1-1 0,15 38 0,0 5 0,0 11 0,-2-6 0,40 103 0,-54-166 0,-1 0 0,-1 0 0,-1 1 0,0-1 0,1 30 0,-5 89 0,-2-59 0,2 99-1365,1-148-5461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19F76B-AAEB-BF85-949D-513DE0D5EE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433D84E-82A0-3017-73CD-C56DCCC0E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B73A70-D228-ABF6-ACC2-ECB266641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9E05-C423-41B6-A5F8-6F0C237D335E}" type="datetimeFigureOut">
              <a:rPr lang="fr-CA" smtClean="0"/>
              <a:t>2024-01-19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96C9AE-57EB-929C-2F72-1B99812C2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89A0FF-3F92-C366-408F-9993BAA5E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8712-DEDE-43AD-BFA9-D428C24C61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605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BD143F-1606-5849-9B72-B77A45224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B8F1DA5-8AD0-8B81-0379-4D28E074E2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5D91A0-755E-54AA-4B09-70B6FD3B9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9E05-C423-41B6-A5F8-6F0C237D335E}" type="datetimeFigureOut">
              <a:rPr lang="fr-CA" smtClean="0"/>
              <a:t>2024-01-19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F75E40-2CDA-1F42-61CE-3C5FF62C3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15D151-2E5A-A949-7E06-707C615D4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8712-DEDE-43AD-BFA9-D428C24C61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8713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621ED0A-9DB9-5796-5185-EF39508EAC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663E57F-FD79-5D68-9916-5C7BC2E654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4173B0-D148-4690-DAA4-EBFABA45A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9E05-C423-41B6-A5F8-6F0C237D335E}" type="datetimeFigureOut">
              <a:rPr lang="fr-CA" smtClean="0"/>
              <a:t>2024-01-19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B32C53-39DD-80AB-3B54-C28085E4D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7762FF-5EE6-5841-4B6B-D21533D9B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8712-DEDE-43AD-BFA9-D428C24C61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61072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9B96E8-33BD-5495-0BE5-4EC9FA9F9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350311-E741-E10E-415E-36A25CCB6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372C41-2B10-152D-37DB-CA68D45F1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9E05-C423-41B6-A5F8-6F0C237D335E}" type="datetimeFigureOut">
              <a:rPr lang="fr-CA" smtClean="0"/>
              <a:t>2024-01-19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0CB406-56FD-DC7A-DE68-E87DE399B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80A587-D5A8-859E-BD20-97603623E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8712-DEDE-43AD-BFA9-D428C24C61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7668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BE037F-F6A3-9966-0801-CAFA4A24C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4E5956-ADDE-B517-5580-3AD32628F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E7D759-B794-08C4-1D8D-1DCBAA522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9E05-C423-41B6-A5F8-6F0C237D335E}" type="datetimeFigureOut">
              <a:rPr lang="fr-CA" smtClean="0"/>
              <a:t>2024-01-19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C28B29-18D2-9142-DD27-CBACC7F37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B24190-9445-D79E-8DFA-B5D4A07EE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8712-DEDE-43AD-BFA9-D428C24C61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3519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1425C5-9C49-74F4-DFAE-604CA8424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DBE1DD-E0AE-011A-BB3D-B604C710D6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769B83-D112-D5CC-2139-9C1A70E2C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B894E25-09E6-3333-901C-2AE2F3748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9E05-C423-41B6-A5F8-6F0C237D335E}" type="datetimeFigureOut">
              <a:rPr lang="fr-CA" smtClean="0"/>
              <a:t>2024-01-19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4B2E68-6393-9D8B-82E6-F53199D04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307EBCE-1284-67DA-931B-F6A4649B7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8712-DEDE-43AD-BFA9-D428C24C61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2954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B85A5A-5467-8C98-66A7-6CAC5A6D1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24115F2-8C09-5EFE-8DC1-925945AB6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9364409-7488-7063-B239-12FEDE7493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BECE268-5B1C-45E9-FE11-1DFC94A2A7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617C312-CB5F-ADA3-18E2-4AF5CDBB08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BAE0C11-79C9-2100-E99D-F1CD4A82D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9E05-C423-41B6-A5F8-6F0C237D335E}" type="datetimeFigureOut">
              <a:rPr lang="fr-CA" smtClean="0"/>
              <a:t>2024-01-19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271D3DB-C728-ED32-2C19-9C1B43ADD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3C69B7C-4DDB-0F8B-7015-5B6352487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8712-DEDE-43AD-BFA9-D428C24C61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023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F3515B-4221-9759-339A-6FC655B5C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A613CD9-9388-646C-314B-892CEA1E7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9E05-C423-41B6-A5F8-6F0C237D335E}" type="datetimeFigureOut">
              <a:rPr lang="fr-CA" smtClean="0"/>
              <a:t>2024-01-19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100E422-7211-B775-5B8C-684AA7D96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1FAD8A2-8349-977B-DE71-A7D152C58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8712-DEDE-43AD-BFA9-D428C24C61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4402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360A262-AF24-FA3B-20FB-1187C8FEC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9E05-C423-41B6-A5F8-6F0C237D335E}" type="datetimeFigureOut">
              <a:rPr lang="fr-CA" smtClean="0"/>
              <a:t>2024-01-19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835B23D-49DC-AB6D-3F96-D2DE15503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E1A5E45-AC7E-06BB-FB3D-75BC904A0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8712-DEDE-43AD-BFA9-D428C24C61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9663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7AC791-16A9-C8D1-9B28-5878AE511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1D63F5-EFB3-7832-096B-66E2C0BD5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7C8D69-14A3-3859-F4DC-71084D5EA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2371B30-2587-E80C-1ADF-FDF9642D3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9E05-C423-41B6-A5F8-6F0C237D335E}" type="datetimeFigureOut">
              <a:rPr lang="fr-CA" smtClean="0"/>
              <a:t>2024-01-19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410F52C-5CE3-33C2-CF35-2C691276C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F74AC4-7BE1-E9CF-BD22-10BCFF8A2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8712-DEDE-43AD-BFA9-D428C24C61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669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55CB62-402C-B3FF-B62E-A147E014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EAB6CC2-1C7C-524F-E539-7E16EE699F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3B0C716-E060-2450-4B71-23BB87885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B3B527E-6E18-18B4-15BB-2CE922F71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9E05-C423-41B6-A5F8-6F0C237D335E}" type="datetimeFigureOut">
              <a:rPr lang="fr-CA" smtClean="0"/>
              <a:t>2024-01-19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F0CBE62-5118-9858-396D-2469CBEAC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A0CC651-3F7D-55DC-2F8A-550CB54C8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8712-DEDE-43AD-BFA9-D428C24C61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4245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1B0DDBD-FCF8-2E0C-089D-3951515A2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DDC253-6F1F-4D41-1A96-B8936F711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085769-1F17-9557-727D-C6962D72F1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E9E05-C423-41B6-A5F8-6F0C237D335E}" type="datetimeFigureOut">
              <a:rPr lang="fr-CA" smtClean="0"/>
              <a:t>2024-01-19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39CB40-FBAE-231C-3741-04AE093037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3A9FA2-FF31-27B6-B212-9063E4C2E6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A8712-DEDE-43AD-BFA9-D428C24C61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283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4AE0A5-2938-F1F8-7CFC-8F2F36A360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Tableau périodique de </a:t>
            </a:r>
            <a:r>
              <a:rPr lang="fr-CA" dirty="0" err="1"/>
              <a:t>Mendeleiv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C5D68B5-7B7E-AB6A-66E0-351C0B477D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Mike</a:t>
            </a:r>
          </a:p>
        </p:txBody>
      </p:sp>
    </p:spTree>
    <p:extLst>
      <p:ext uri="{BB962C8B-B14F-4D97-AF65-F5344CB8AC3E}">
        <p14:creationId xmlns:p14="http://schemas.microsoft.com/office/powerpoint/2010/main" val="1220851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89ADAF81-D518-C19F-3AB5-909F0AAA078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4CB750E-6BE1-F9DA-DF47-2620FF6F823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85334" y="530579"/>
            <a:ext cx="1275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1              1     </a:t>
            </a:r>
          </a:p>
          <a:p>
            <a:r>
              <a:rPr lang="fr-CA" dirty="0"/>
              <a:t>        H</a:t>
            </a:r>
          </a:p>
          <a:p>
            <a:r>
              <a:rPr lang="fr-CA" dirty="0"/>
              <a:t>hydrogène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5CB3363-016D-1D0E-9B08-AC1EBEC882B0}"/>
              </a:ext>
            </a:extLst>
          </p:cNvPr>
          <p:cNvSpPr txBox="1"/>
          <p:nvPr/>
        </p:nvSpPr>
        <p:spPr>
          <a:xfrm rot="18609902">
            <a:off x="1217477" y="5261352"/>
            <a:ext cx="804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Alcalin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D1FB74C-A4F6-25CF-C49B-0530D416E994}"/>
              </a:ext>
            </a:extLst>
          </p:cNvPr>
          <p:cNvSpPr txBox="1"/>
          <p:nvPr/>
        </p:nvSpPr>
        <p:spPr>
          <a:xfrm>
            <a:off x="6564490" y="807578"/>
            <a:ext cx="1461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Non-métaux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E68A542-54C4-B2D4-8026-3280BD160E6C}"/>
              </a:ext>
            </a:extLst>
          </p:cNvPr>
          <p:cNvSpPr txBox="1"/>
          <p:nvPr/>
        </p:nvSpPr>
        <p:spPr>
          <a:xfrm>
            <a:off x="4380083" y="2136886"/>
            <a:ext cx="1275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5             11     </a:t>
            </a:r>
          </a:p>
          <a:p>
            <a:r>
              <a:rPr lang="fr-CA" dirty="0"/>
              <a:t>        B</a:t>
            </a:r>
          </a:p>
          <a:p>
            <a:r>
              <a:rPr lang="fr-CA" dirty="0"/>
              <a:t>     Bore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182BBD8-9E74-4102-CC40-145AC3A4471E}"/>
              </a:ext>
            </a:extLst>
          </p:cNvPr>
          <p:cNvSpPr txBox="1"/>
          <p:nvPr/>
        </p:nvSpPr>
        <p:spPr>
          <a:xfrm>
            <a:off x="2302932" y="1984486"/>
            <a:ext cx="1275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4             9     </a:t>
            </a:r>
          </a:p>
          <a:p>
            <a:r>
              <a:rPr lang="fr-CA" dirty="0"/>
              <a:t>        Bé</a:t>
            </a:r>
          </a:p>
          <a:p>
            <a:r>
              <a:rPr lang="fr-CA" dirty="0"/>
              <a:t>   Béryllium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C5D754F-DB81-271D-E153-DB4B5807C3AF}"/>
              </a:ext>
            </a:extLst>
          </p:cNvPr>
          <p:cNvSpPr txBox="1"/>
          <p:nvPr/>
        </p:nvSpPr>
        <p:spPr>
          <a:xfrm>
            <a:off x="1303868" y="2907816"/>
            <a:ext cx="1275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11           23    </a:t>
            </a:r>
          </a:p>
          <a:p>
            <a:r>
              <a:rPr lang="fr-CA" dirty="0"/>
              <a:t>        Na</a:t>
            </a:r>
          </a:p>
          <a:p>
            <a:r>
              <a:rPr lang="fr-CA" dirty="0"/>
              <a:t>    Sodium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02EE562-F0D6-8E5D-F9B1-18E042979E02}"/>
              </a:ext>
            </a:extLst>
          </p:cNvPr>
          <p:cNvSpPr txBox="1"/>
          <p:nvPr/>
        </p:nvSpPr>
        <p:spPr>
          <a:xfrm>
            <a:off x="2460980" y="2907816"/>
            <a:ext cx="1365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12           24     </a:t>
            </a:r>
          </a:p>
          <a:p>
            <a:r>
              <a:rPr lang="fr-CA" dirty="0"/>
              <a:t>        Mg</a:t>
            </a:r>
          </a:p>
          <a:p>
            <a:r>
              <a:rPr lang="fr-CA" dirty="0"/>
              <a:t> Magnésium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80640C9-313C-1E1D-C7EE-A4D38F5924C6}"/>
              </a:ext>
            </a:extLst>
          </p:cNvPr>
          <p:cNvSpPr txBox="1"/>
          <p:nvPr/>
        </p:nvSpPr>
        <p:spPr>
          <a:xfrm>
            <a:off x="1140180" y="3857010"/>
            <a:ext cx="1365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19           39     </a:t>
            </a:r>
          </a:p>
          <a:p>
            <a:r>
              <a:rPr lang="fr-CA" dirty="0"/>
              <a:t>        K</a:t>
            </a:r>
          </a:p>
          <a:p>
            <a:r>
              <a:rPr lang="fr-CA" dirty="0"/>
              <a:t>   Potassium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17D9A79-B4D3-9351-DA99-4A02E09F0C28}"/>
              </a:ext>
            </a:extLst>
          </p:cNvPr>
          <p:cNvSpPr txBox="1"/>
          <p:nvPr/>
        </p:nvSpPr>
        <p:spPr>
          <a:xfrm>
            <a:off x="2460980" y="3857010"/>
            <a:ext cx="1275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20           40     </a:t>
            </a:r>
          </a:p>
          <a:p>
            <a:r>
              <a:rPr lang="fr-CA" dirty="0"/>
              <a:t>        Ca</a:t>
            </a:r>
          </a:p>
          <a:p>
            <a:r>
              <a:rPr lang="fr-CA" dirty="0"/>
              <a:t>   Calcium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63BB9962-06D4-ACAE-35E2-779D98D05FBD}"/>
              </a:ext>
            </a:extLst>
          </p:cNvPr>
          <p:cNvSpPr txBox="1"/>
          <p:nvPr/>
        </p:nvSpPr>
        <p:spPr>
          <a:xfrm>
            <a:off x="10222087" y="530579"/>
            <a:ext cx="1275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2              4     </a:t>
            </a:r>
          </a:p>
          <a:p>
            <a:r>
              <a:rPr lang="fr-CA" dirty="0"/>
              <a:t>        He</a:t>
            </a:r>
          </a:p>
          <a:p>
            <a:r>
              <a:rPr lang="fr-CA" dirty="0"/>
              <a:t>   Hélium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501E0398-3FAC-7CF0-97AC-59E20716288E}"/>
              </a:ext>
            </a:extLst>
          </p:cNvPr>
          <p:cNvSpPr txBox="1"/>
          <p:nvPr/>
        </p:nvSpPr>
        <p:spPr>
          <a:xfrm>
            <a:off x="1337734" y="2136886"/>
            <a:ext cx="1275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3              7     </a:t>
            </a:r>
          </a:p>
          <a:p>
            <a:r>
              <a:rPr lang="fr-CA" dirty="0"/>
              <a:t>        Li</a:t>
            </a:r>
          </a:p>
          <a:p>
            <a:r>
              <a:rPr lang="fr-CA" dirty="0"/>
              <a:t>   Lithium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D88993E-2822-45C6-F0A1-5C4EC19A4D14}"/>
              </a:ext>
            </a:extLst>
          </p:cNvPr>
          <p:cNvSpPr txBox="1"/>
          <p:nvPr/>
        </p:nvSpPr>
        <p:spPr>
          <a:xfrm>
            <a:off x="4380083" y="2933680"/>
            <a:ext cx="1365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13           27     </a:t>
            </a:r>
          </a:p>
          <a:p>
            <a:r>
              <a:rPr lang="fr-CA" dirty="0"/>
              <a:t>        Al</a:t>
            </a:r>
          </a:p>
          <a:p>
            <a:r>
              <a:rPr lang="fr-CA" dirty="0"/>
              <a:t>   Aluminium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CABD68F-3086-250A-6028-5E20987A1ADC}"/>
              </a:ext>
            </a:extLst>
          </p:cNvPr>
          <p:cNvSpPr txBox="1"/>
          <p:nvPr/>
        </p:nvSpPr>
        <p:spPr>
          <a:xfrm>
            <a:off x="5627503" y="2136886"/>
            <a:ext cx="1275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6             12     </a:t>
            </a:r>
          </a:p>
          <a:p>
            <a:r>
              <a:rPr lang="fr-CA" dirty="0"/>
              <a:t>        C</a:t>
            </a:r>
          </a:p>
          <a:p>
            <a:r>
              <a:rPr lang="fr-CA" dirty="0"/>
              <a:t>     Carbone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9B641EE0-9CE0-D45E-3839-3F8908F7B6BA}"/>
              </a:ext>
            </a:extLst>
          </p:cNvPr>
          <p:cNvSpPr txBox="1"/>
          <p:nvPr/>
        </p:nvSpPr>
        <p:spPr>
          <a:xfrm>
            <a:off x="5746037" y="2933680"/>
            <a:ext cx="1275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14           28    </a:t>
            </a:r>
          </a:p>
          <a:p>
            <a:r>
              <a:rPr lang="fr-CA" dirty="0"/>
              <a:t>        Si</a:t>
            </a:r>
          </a:p>
          <a:p>
            <a:r>
              <a:rPr lang="fr-CA" dirty="0"/>
              <a:t>     Silicium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6" name="Encre 25">
                <a:extLst>
                  <a:ext uri="{FF2B5EF4-FFF2-40B4-BE49-F238E27FC236}">
                    <a16:creationId xmlns:a16="http://schemas.microsoft.com/office/drawing/2014/main" id="{28ACC6D7-BC74-A379-A4C0-19CFF4E16C56}"/>
                  </a:ext>
                </a:extLst>
              </p14:cNvPr>
              <p14:cNvContentPartPr/>
              <p14:nvPr/>
            </p14:nvContentPartPr>
            <p14:xfrm>
              <a:off x="4470045" y="2155676"/>
              <a:ext cx="1469880" cy="1659240"/>
            </p14:xfrm>
          </p:contentPart>
        </mc:Choice>
        <mc:Fallback>
          <p:pic>
            <p:nvPicPr>
              <p:cNvPr id="26" name="Encre 25">
                <a:extLst>
                  <a:ext uri="{FF2B5EF4-FFF2-40B4-BE49-F238E27FC236}">
                    <a16:creationId xmlns:a16="http://schemas.microsoft.com/office/drawing/2014/main" id="{28ACC6D7-BC74-A379-A4C0-19CFF4E16C5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61045" y="2147036"/>
                <a:ext cx="1487520" cy="1676880"/>
              </a:xfrm>
              <a:prstGeom prst="rect">
                <a:avLst/>
              </a:prstGeom>
            </p:spPr>
          </p:pic>
        </mc:Fallback>
      </mc:AlternateContent>
      <p:sp>
        <p:nvSpPr>
          <p:cNvPr id="27" name="ZoneTexte 26">
            <a:extLst>
              <a:ext uri="{FF2B5EF4-FFF2-40B4-BE49-F238E27FC236}">
                <a16:creationId xmlns:a16="http://schemas.microsoft.com/office/drawing/2014/main" id="{0CDACF17-B4DA-11F1-520B-F2D1D504112E}"/>
              </a:ext>
            </a:extLst>
          </p:cNvPr>
          <p:cNvSpPr txBox="1"/>
          <p:nvPr/>
        </p:nvSpPr>
        <p:spPr>
          <a:xfrm>
            <a:off x="5125149" y="3864649"/>
            <a:ext cx="1365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Métalloïdes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4E699401-8569-925A-AB51-DA16254F9D0B}"/>
              </a:ext>
            </a:extLst>
          </p:cNvPr>
          <p:cNvSpPr txBox="1"/>
          <p:nvPr/>
        </p:nvSpPr>
        <p:spPr>
          <a:xfrm rot="18609902">
            <a:off x="2269552" y="5266505"/>
            <a:ext cx="1649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/>
              <a:t>Alino</a:t>
            </a:r>
            <a:r>
              <a:rPr lang="fr-CA" dirty="0"/>
              <a:t>-terreux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D5E9EA77-6558-1214-DD78-2B69033C1D5A}"/>
              </a:ext>
            </a:extLst>
          </p:cNvPr>
          <p:cNvSpPr txBox="1"/>
          <p:nvPr/>
        </p:nvSpPr>
        <p:spPr>
          <a:xfrm>
            <a:off x="2765780" y="1160398"/>
            <a:ext cx="1117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Métaux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47CFC45C-A3C0-79C9-72BF-D3207FFDCF06}"/>
              </a:ext>
            </a:extLst>
          </p:cNvPr>
          <p:cNvSpPr txBox="1"/>
          <p:nvPr/>
        </p:nvSpPr>
        <p:spPr>
          <a:xfrm>
            <a:off x="6863638" y="2907816"/>
            <a:ext cx="1469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15           31    </a:t>
            </a:r>
          </a:p>
          <a:p>
            <a:r>
              <a:rPr lang="fr-CA" dirty="0"/>
              <a:t>        P</a:t>
            </a:r>
          </a:p>
          <a:p>
            <a:r>
              <a:rPr lang="fr-CA" dirty="0"/>
              <a:t>     Phosphore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AEBEDA02-8B7D-6FF4-933D-65CDF97629F4}"/>
              </a:ext>
            </a:extLst>
          </p:cNvPr>
          <p:cNvSpPr txBox="1"/>
          <p:nvPr/>
        </p:nvSpPr>
        <p:spPr>
          <a:xfrm>
            <a:off x="6829765" y="2136886"/>
            <a:ext cx="1275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7           14    </a:t>
            </a:r>
          </a:p>
          <a:p>
            <a:r>
              <a:rPr lang="fr-CA" dirty="0"/>
              <a:t>        N</a:t>
            </a:r>
          </a:p>
          <a:p>
            <a:r>
              <a:rPr lang="fr-CA" dirty="0"/>
              <a:t>     Azote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06F8B96C-D74C-A05F-4383-3A34B947A521}"/>
              </a:ext>
            </a:extLst>
          </p:cNvPr>
          <p:cNvSpPr txBox="1"/>
          <p:nvPr/>
        </p:nvSpPr>
        <p:spPr>
          <a:xfrm>
            <a:off x="7958657" y="2010350"/>
            <a:ext cx="1275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8          16    </a:t>
            </a:r>
          </a:p>
          <a:p>
            <a:r>
              <a:rPr lang="fr-CA" dirty="0"/>
              <a:t>        O</a:t>
            </a:r>
          </a:p>
          <a:p>
            <a:r>
              <a:rPr lang="fr-CA" dirty="0"/>
              <a:t>     Oxygène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00AF0C8F-5CE9-4CD9-D1B5-5F5AB4085F87}"/>
              </a:ext>
            </a:extLst>
          </p:cNvPr>
          <p:cNvSpPr txBox="1"/>
          <p:nvPr/>
        </p:nvSpPr>
        <p:spPr>
          <a:xfrm>
            <a:off x="8105407" y="2928963"/>
            <a:ext cx="1275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16           32    </a:t>
            </a:r>
          </a:p>
          <a:p>
            <a:r>
              <a:rPr lang="fr-CA" dirty="0"/>
              <a:t>        S</a:t>
            </a:r>
          </a:p>
          <a:p>
            <a:r>
              <a:rPr lang="fr-CA" dirty="0"/>
              <a:t>     Soufre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16D6691A-1E31-A415-3817-A96B2B8C2E53}"/>
              </a:ext>
            </a:extLst>
          </p:cNvPr>
          <p:cNvSpPr txBox="1"/>
          <p:nvPr/>
        </p:nvSpPr>
        <p:spPr>
          <a:xfrm rot="18609902">
            <a:off x="6213446" y="4243967"/>
            <a:ext cx="1149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Halogène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169A5080-4B53-9F12-C1A9-C8C2E848403E}"/>
              </a:ext>
            </a:extLst>
          </p:cNvPr>
          <p:cNvSpPr txBox="1"/>
          <p:nvPr/>
        </p:nvSpPr>
        <p:spPr>
          <a:xfrm>
            <a:off x="8995245" y="2010350"/>
            <a:ext cx="1275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9          19    </a:t>
            </a:r>
          </a:p>
          <a:p>
            <a:r>
              <a:rPr lang="fr-CA" dirty="0"/>
              <a:t>        F</a:t>
            </a:r>
          </a:p>
          <a:p>
            <a:r>
              <a:rPr lang="fr-CA" dirty="0"/>
              <a:t>     Fluor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392B72F1-B122-7DAD-1765-F616D6094BC5}"/>
              </a:ext>
            </a:extLst>
          </p:cNvPr>
          <p:cNvSpPr txBox="1"/>
          <p:nvPr/>
        </p:nvSpPr>
        <p:spPr>
          <a:xfrm>
            <a:off x="9279447" y="2928963"/>
            <a:ext cx="1275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17          35    </a:t>
            </a:r>
          </a:p>
          <a:p>
            <a:r>
              <a:rPr lang="fr-CA" dirty="0"/>
              <a:t>        Cl</a:t>
            </a:r>
          </a:p>
          <a:p>
            <a:r>
              <a:rPr lang="fr-CA" dirty="0"/>
              <a:t>     Chlore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A0755E1C-6675-190A-3C29-8C271D4CA4BD}"/>
              </a:ext>
            </a:extLst>
          </p:cNvPr>
          <p:cNvSpPr txBox="1"/>
          <p:nvPr/>
        </p:nvSpPr>
        <p:spPr>
          <a:xfrm>
            <a:off x="10114840" y="2010350"/>
            <a:ext cx="1275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10          20    </a:t>
            </a:r>
          </a:p>
          <a:p>
            <a:r>
              <a:rPr lang="fr-CA" dirty="0"/>
              <a:t>        Ne</a:t>
            </a:r>
          </a:p>
          <a:p>
            <a:r>
              <a:rPr lang="fr-CA" dirty="0"/>
              <a:t>     Néon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64698A30-6203-AB5C-99F8-AB0111DA9B24}"/>
              </a:ext>
            </a:extLst>
          </p:cNvPr>
          <p:cNvSpPr txBox="1"/>
          <p:nvPr/>
        </p:nvSpPr>
        <p:spPr>
          <a:xfrm>
            <a:off x="10413997" y="2924134"/>
            <a:ext cx="1275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18          40    </a:t>
            </a:r>
          </a:p>
          <a:p>
            <a:r>
              <a:rPr lang="fr-CA" dirty="0"/>
              <a:t>        Ar</a:t>
            </a:r>
          </a:p>
          <a:p>
            <a:r>
              <a:rPr lang="fr-CA" dirty="0"/>
              <a:t>     Argon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2FFF969C-480B-A20F-A9EB-BDFEC155B58B}"/>
              </a:ext>
            </a:extLst>
          </p:cNvPr>
          <p:cNvSpPr txBox="1"/>
          <p:nvPr/>
        </p:nvSpPr>
        <p:spPr>
          <a:xfrm>
            <a:off x="8748887" y="4049315"/>
            <a:ext cx="1365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Gaz inertes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B2ED1FD0-C1EF-5F67-BDE3-6F1041349CF8}"/>
              </a:ext>
            </a:extLst>
          </p:cNvPr>
          <p:cNvSpPr txBox="1"/>
          <p:nvPr/>
        </p:nvSpPr>
        <p:spPr>
          <a:xfrm>
            <a:off x="8765819" y="4427495"/>
            <a:ext cx="1365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Gaz rares</a:t>
            </a:r>
          </a:p>
        </p:txBody>
      </p:sp>
    </p:spTree>
    <p:extLst>
      <p:ext uri="{BB962C8B-B14F-4D97-AF65-F5344CB8AC3E}">
        <p14:creationId xmlns:p14="http://schemas.microsoft.com/office/powerpoint/2010/main" val="32126919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156</Words>
  <Application>Microsoft Office PowerPoint</Application>
  <PresentationFormat>Grand écran</PresentationFormat>
  <Paragraphs>70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Tableau périodique de Mendeleiv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mpouliot35 Mike</dc:creator>
  <cp:lastModifiedBy>mpouliot35 Mike</cp:lastModifiedBy>
  <cp:revision>2</cp:revision>
  <dcterms:created xsi:type="dcterms:W3CDTF">2024-01-19T14:03:19Z</dcterms:created>
  <dcterms:modified xsi:type="dcterms:W3CDTF">2024-01-19T14:49:01Z</dcterms:modified>
</cp:coreProperties>
</file>