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369A2-1D5A-4FC6-ABEF-C882A3C30371}" v="52" dt="2024-04-25T19:14:57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4/25/2024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2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4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3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8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4/25/2024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0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773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800" i="1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éo 3" descr="Diamant violet">
            <a:extLst>
              <a:ext uri="{FF2B5EF4-FFF2-40B4-BE49-F238E27FC236}">
                <a16:creationId xmlns:a16="http://schemas.microsoft.com/office/drawing/2014/main" id="{EDB331AA-D737-B781-1BCA-418CDCF53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0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069E71-9C66-47E8-86D4-AB70B059C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2807208"/>
          </a:xfrm>
        </p:spPr>
        <p:txBody>
          <a:bodyPr anchor="b">
            <a:normAutofit/>
          </a:bodyPr>
          <a:lstStyle/>
          <a:p>
            <a:pPr algn="l"/>
            <a:r>
              <a:rPr lang="fr-CA" sz="3200" dirty="0"/>
              <a:t>Les Minéraux</a:t>
            </a:r>
          </a:p>
        </p:txBody>
      </p:sp>
    </p:spTree>
    <p:extLst>
      <p:ext uri="{BB962C8B-B14F-4D97-AF65-F5344CB8AC3E}">
        <p14:creationId xmlns:p14="http://schemas.microsoft.com/office/powerpoint/2010/main" val="1507409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A9C548-0579-4864-92A3-093842E89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in d’une personne remplie de peinture colorée">
            <a:extLst>
              <a:ext uri="{FF2B5EF4-FFF2-40B4-BE49-F238E27FC236}">
                <a16:creationId xmlns:a16="http://schemas.microsoft.com/office/drawing/2014/main" id="{277F298F-6C93-EB6A-BACD-182F1E458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5" r="17158" b="-1"/>
          <a:stretch/>
        </p:blipFill>
        <p:spPr>
          <a:xfrm>
            <a:off x="20" y="10"/>
            <a:ext cx="6756848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525A5F-CDD4-4EB3-9187-2A0E9EA1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8F5B423-DA6A-4E80-B3CA-549A442C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6F845A-135C-6C82-941C-7BC72B19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 dirty="0"/>
              <a:t>Quelle </a:t>
            </a:r>
            <a:r>
              <a:rPr lang="en-US" sz="3700" cap="all" spc="-100" dirty="0" err="1"/>
              <a:t>est</a:t>
            </a:r>
            <a:r>
              <a:rPr lang="en-US" sz="3700" cap="all" spc="-100" dirty="0"/>
              <a:t> le </a:t>
            </a:r>
            <a:r>
              <a:rPr lang="en-US" sz="3700" cap="all" spc="-100" dirty="0" err="1"/>
              <a:t>minéral</a:t>
            </a:r>
            <a:r>
              <a:rPr lang="en-US" sz="3700" cap="all" spc="-100" dirty="0"/>
              <a:t> qui </a:t>
            </a:r>
            <a:r>
              <a:rPr lang="en-US" sz="3700" cap="all" spc="-100" dirty="0" err="1"/>
              <a:t>tâche</a:t>
            </a:r>
            <a:r>
              <a:rPr lang="en-US" sz="3700" cap="all" spc="-100" dirty="0"/>
              <a:t> les </a:t>
            </a:r>
            <a:r>
              <a:rPr lang="en-US" sz="3700" cap="all" spc="-100" dirty="0" err="1"/>
              <a:t>doigts</a:t>
            </a:r>
            <a:r>
              <a:rPr lang="en-US" sz="3700" cap="all" spc="-100" dirty="0"/>
              <a:t> et qui a des paillettes?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8170B5-3ECC-493B-85FA-6905971AD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DD37B8-B6EA-49DC-90EF-F4E359454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0F7FF8-41E5-4585-AFDC-54EA8B275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E2A71D-F8BA-4E4F-88A8-1F5FD5DF1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0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10 Best Uses of Graphite - All Uses of">
            <a:extLst>
              <a:ext uri="{FF2B5EF4-FFF2-40B4-BE49-F238E27FC236}">
                <a16:creationId xmlns:a16="http://schemas.microsoft.com/office/drawing/2014/main" id="{733BA86A-04A9-CFE3-FB4B-A856DD471C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2" b="156"/>
          <a:stretch/>
        </p:blipFill>
        <p:spPr bwMode="auto">
          <a:xfrm>
            <a:off x="-1" y="10"/>
            <a:ext cx="12192000" cy="68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2C4D08-8D87-A7C2-09B9-73EF1952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C’est la Graphite</a:t>
            </a:r>
          </a:p>
        </p:txBody>
      </p:sp>
    </p:spTree>
    <p:extLst>
      <p:ext uri="{BB962C8B-B14F-4D97-AF65-F5344CB8AC3E}">
        <p14:creationId xmlns:p14="http://schemas.microsoft.com/office/powerpoint/2010/main" val="3756500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ristaux de stibnite">
            <a:extLst>
              <a:ext uri="{FF2B5EF4-FFF2-40B4-BE49-F238E27FC236}">
                <a16:creationId xmlns:a16="http://schemas.microsoft.com/office/drawing/2014/main" id="{FD88F662-6752-BEDA-6A5E-55ED4A94E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9" b="165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729FE3-830D-7D34-E675-C1E9FF8A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100" cap="all" spc="-100" dirty="0">
                <a:solidFill>
                  <a:schemeClr val="tx1"/>
                </a:solidFill>
              </a:rPr>
              <a:t>Quelle </a:t>
            </a:r>
            <a:r>
              <a:rPr lang="en-US" sz="3100" cap="all" spc="-100" dirty="0" err="1">
                <a:solidFill>
                  <a:schemeClr val="tx1"/>
                </a:solidFill>
              </a:rPr>
              <a:t>est</a:t>
            </a:r>
            <a:r>
              <a:rPr lang="en-US" sz="3100" cap="all" spc="-100" dirty="0">
                <a:solidFill>
                  <a:schemeClr val="tx1"/>
                </a:solidFill>
              </a:rPr>
              <a:t> le </a:t>
            </a:r>
            <a:r>
              <a:rPr lang="en-US" sz="3100" cap="all" spc="-100" dirty="0" err="1">
                <a:solidFill>
                  <a:schemeClr val="tx1"/>
                </a:solidFill>
              </a:rPr>
              <a:t>minéral</a:t>
            </a:r>
            <a:r>
              <a:rPr lang="en-US" sz="3100" cap="all" spc="-100" dirty="0">
                <a:solidFill>
                  <a:schemeClr val="tx1"/>
                </a:solidFill>
              </a:rPr>
              <a:t> le plus dure de </a:t>
            </a:r>
            <a:r>
              <a:rPr lang="en-US" sz="3100" cap="all" spc="-100" dirty="0" err="1">
                <a:solidFill>
                  <a:schemeClr val="tx1"/>
                </a:solidFill>
              </a:rPr>
              <a:t>tous</a:t>
            </a:r>
            <a:r>
              <a:rPr lang="en-US" sz="3100" cap="all" spc="-100" dirty="0">
                <a:solidFill>
                  <a:schemeClr val="tx1"/>
                </a:solidFill>
              </a:rPr>
              <a:t> les </a:t>
            </a:r>
            <a:r>
              <a:rPr lang="en-US" sz="3100" cap="all" spc="-100" dirty="0" err="1">
                <a:solidFill>
                  <a:schemeClr val="tx1"/>
                </a:solidFill>
              </a:rPr>
              <a:t>minéraux</a:t>
            </a:r>
            <a:r>
              <a:rPr lang="en-US" sz="3100" cap="all" spc="-1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163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mant taillé">
            <a:extLst>
              <a:ext uri="{FF2B5EF4-FFF2-40B4-BE49-F238E27FC236}">
                <a16:creationId xmlns:a16="http://schemas.microsoft.com/office/drawing/2014/main" id="{CC3172E0-0357-489D-05AA-B79DD7AA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4" b="12316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DD411D-74CA-B214-06D5-509CE9B1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C’est le diamant</a:t>
            </a:r>
          </a:p>
        </p:txBody>
      </p:sp>
    </p:spTree>
    <p:extLst>
      <p:ext uri="{BB962C8B-B14F-4D97-AF65-F5344CB8AC3E}">
        <p14:creationId xmlns:p14="http://schemas.microsoft.com/office/powerpoint/2010/main" val="182533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3D47DB-4FED-A20E-FD53-510981F4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600" cap="all" spc="-100" dirty="0"/>
              <a:t>Quelle </a:t>
            </a:r>
            <a:r>
              <a:rPr lang="en-US" sz="4600" cap="all" spc="-100" dirty="0" err="1"/>
              <a:t>est</a:t>
            </a:r>
            <a:r>
              <a:rPr lang="en-US" sz="4600" cap="all" spc="-100" dirty="0"/>
              <a:t> le </a:t>
            </a:r>
            <a:r>
              <a:rPr lang="en-US" sz="4600" cap="all" spc="-100" dirty="0" err="1"/>
              <a:t>minéral</a:t>
            </a:r>
            <a:r>
              <a:rPr lang="en-US" sz="4600" cap="all" spc="-100" dirty="0"/>
              <a:t> qui fait des reflet aux couleur de </a:t>
            </a:r>
            <a:r>
              <a:rPr lang="en-US" sz="4600" cap="all" spc="-100" dirty="0" err="1"/>
              <a:t>l’arc-en</a:t>
            </a:r>
            <a:r>
              <a:rPr lang="en-US" sz="4600" cap="all" spc="-100" dirty="0"/>
              <a:t> -</a:t>
            </a:r>
            <a:r>
              <a:rPr lang="en-US" sz="4600" cap="all" spc="-100" dirty="0" err="1"/>
              <a:t>ciel</a:t>
            </a:r>
            <a:endParaRPr lang="en-US" sz="4600" cap="all" spc="-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Arc-en-ciel">
            <a:extLst>
              <a:ext uri="{FF2B5EF4-FFF2-40B4-BE49-F238E27FC236}">
                <a16:creationId xmlns:a16="http://schemas.microsoft.com/office/drawing/2014/main" id="{A35ADF8F-DB36-7A05-2657-A146D5C59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1170" y="1561990"/>
            <a:ext cx="3752067" cy="37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74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64" name="Straight Connector 2063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5" name="Straight Connector 2064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6" name="Straight Connector 2065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ésultat d’images pour pyrite">
            <a:extLst>
              <a:ext uri="{FF2B5EF4-FFF2-40B4-BE49-F238E27FC236}">
                <a16:creationId xmlns:a16="http://schemas.microsoft.com/office/drawing/2014/main" id="{CE7A5512-7AE2-2F6E-E796-7C8B98E87B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b="15251"/>
          <a:stretch/>
        </p:blipFill>
        <p:spPr bwMode="auto">
          <a:xfrm>
            <a:off x="-1" y="10"/>
            <a:ext cx="12192000" cy="68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" name="Rectangle 2069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EB60C8-3AB7-33B5-7A53-D54E9968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C’est la Pyrite</a:t>
            </a:r>
          </a:p>
        </p:txBody>
      </p:sp>
    </p:spTree>
    <p:extLst>
      <p:ext uri="{BB962C8B-B14F-4D97-AF65-F5344CB8AC3E}">
        <p14:creationId xmlns:p14="http://schemas.microsoft.com/office/powerpoint/2010/main" val="1372013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ristaux de stibnite">
            <a:extLst>
              <a:ext uri="{FF2B5EF4-FFF2-40B4-BE49-F238E27FC236}">
                <a16:creationId xmlns:a16="http://schemas.microsoft.com/office/drawing/2014/main" id="{1FDA813D-D346-C471-CBE0-D27BDC550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9" b="165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FF82A6-561B-C097-D8EC-B4969E60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100" cap="all" spc="-100">
                <a:solidFill>
                  <a:schemeClr val="tx1"/>
                </a:solidFill>
              </a:rPr>
              <a:t>Quelle est le minéral qui a des paillettes noires</a:t>
            </a:r>
          </a:p>
        </p:txBody>
      </p:sp>
    </p:spTree>
    <p:extLst>
      <p:ext uri="{BB962C8B-B14F-4D97-AF65-F5344CB8AC3E}">
        <p14:creationId xmlns:p14="http://schemas.microsoft.com/office/powerpoint/2010/main" val="3023209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r-CA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fr-CA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112" name="Straight Connector 4111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3" name="Straight Connector 4112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4" name="Straight Connector 4113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16" name="Rectangle 4115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iotite – Geology is the Way">
            <a:extLst>
              <a:ext uri="{FF2B5EF4-FFF2-40B4-BE49-F238E27FC236}">
                <a16:creationId xmlns:a16="http://schemas.microsoft.com/office/drawing/2014/main" id="{28DF9D73-8430-58D5-AA31-D7B7F1FADE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 b="13982"/>
          <a:stretch/>
        </p:blipFill>
        <p:spPr bwMode="auto">
          <a:xfrm>
            <a:off x="-1" y="10"/>
            <a:ext cx="12192000" cy="68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8" name="Rectangle 4117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CC6409-FC07-DC6C-67C3-88D59772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C’est la biotite</a:t>
            </a:r>
          </a:p>
        </p:txBody>
      </p:sp>
    </p:spTree>
    <p:extLst>
      <p:ext uri="{BB962C8B-B14F-4D97-AF65-F5344CB8AC3E}">
        <p14:creationId xmlns:p14="http://schemas.microsoft.com/office/powerpoint/2010/main" val="224368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A1C32"/>
      </a:dk2>
      <a:lt2>
        <a:srgbClr val="F0F3F3"/>
      </a:lt2>
      <a:accent1>
        <a:srgbClr val="C34D58"/>
      </a:accent1>
      <a:accent2>
        <a:srgbClr val="B13B78"/>
      </a:accent2>
      <a:accent3>
        <a:srgbClr val="C34DBB"/>
      </a:accent3>
      <a:accent4>
        <a:srgbClr val="883BB1"/>
      </a:accent4>
      <a:accent5>
        <a:srgbClr val="684DC3"/>
      </a:accent5>
      <a:accent6>
        <a:srgbClr val="3B50B1"/>
      </a:accent6>
      <a:hlink>
        <a:srgbClr val="8154C6"/>
      </a:hlink>
      <a:folHlink>
        <a:srgbClr val="7F7F7F"/>
      </a:folHlink>
    </a:clrScheme>
    <a:fontScheme name="Savon">
      <a:majorFont>
        <a:latin typeface="Georgia Pro Cond Blac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5FE9CF42E0834486B94EF796902D2D" ma:contentTypeVersion="18" ma:contentTypeDescription="Create a new document." ma:contentTypeScope="" ma:versionID="d7b04d54dbcda6585e1755c97cbde64e">
  <xsd:schema xmlns:xsd="http://www.w3.org/2001/XMLSchema" xmlns:xs="http://www.w3.org/2001/XMLSchema" xmlns:p="http://schemas.microsoft.com/office/2006/metadata/properties" xmlns:ns3="e96889b6-0df2-4114-94b7-3445f1cc4d35" xmlns:ns4="1ea94d3e-2b5f-47d8-a5e7-c225542bc7b8" targetNamespace="http://schemas.microsoft.com/office/2006/metadata/properties" ma:root="true" ma:fieldsID="fe9cac9a80613bfbc398221f2adb8225" ns3:_="" ns4:_="">
    <xsd:import namespace="e96889b6-0df2-4114-94b7-3445f1cc4d35"/>
    <xsd:import namespace="1ea94d3e-2b5f-47d8-a5e7-c225542bc7b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889b6-0df2-4114-94b7-3445f1cc4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94d3e-2b5f-47d8-a5e7-c225542bc7b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96889b6-0df2-4114-94b7-3445f1cc4d35" xsi:nil="true"/>
  </documentManagement>
</p:properties>
</file>

<file path=customXml/itemProps1.xml><?xml version="1.0" encoding="utf-8"?>
<ds:datastoreItem xmlns:ds="http://schemas.openxmlformats.org/officeDocument/2006/customXml" ds:itemID="{6CC73170-A0E7-478C-AED2-E17F8C7037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6889b6-0df2-4114-94b7-3445f1cc4d35"/>
    <ds:schemaRef ds:uri="1ea94d3e-2b5f-47d8-a5e7-c225542bc7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A8CA74-C6DA-4623-B335-1EE5219412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79CB5A-5D2D-4714-A182-211F76290959}">
  <ds:schemaRefs>
    <ds:schemaRef ds:uri="1ea94d3e-2b5f-47d8-a5e7-c225542bc7b8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96889b6-0df2-4114-94b7-3445f1cc4d35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63</Words>
  <Application>Microsoft Office PowerPoint</Application>
  <PresentationFormat>Grand écran</PresentationFormat>
  <Paragraphs>9</Paragraphs>
  <Slides>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Garamond</vt:lpstr>
      <vt:lpstr>Georgia Pro</vt:lpstr>
      <vt:lpstr>Georgia Pro Cond Black</vt:lpstr>
      <vt:lpstr>SavonVTI</vt:lpstr>
      <vt:lpstr>Les Minéraux</vt:lpstr>
      <vt:lpstr>Quelle est le minéral qui tâche les doigts et qui a des paillettes?</vt:lpstr>
      <vt:lpstr>C’est la Graphite</vt:lpstr>
      <vt:lpstr>Quelle est le minéral le plus dure de tous les minéraux?</vt:lpstr>
      <vt:lpstr>C’est le diamant</vt:lpstr>
      <vt:lpstr>Quelle est le minéral qui fait des reflet aux couleur de l’arc-en -ciel</vt:lpstr>
      <vt:lpstr>C’est la Pyrite</vt:lpstr>
      <vt:lpstr>Quelle est le minéral qui a des paillettes noires</vt:lpstr>
      <vt:lpstr>C’est la biotite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mpouliot35 Mike</dc:creator>
  <cp:lastModifiedBy>mpouliot35 Mike</cp:lastModifiedBy>
  <cp:revision>2</cp:revision>
  <dcterms:created xsi:type="dcterms:W3CDTF">2024-04-25T19:01:05Z</dcterms:created>
  <dcterms:modified xsi:type="dcterms:W3CDTF">2024-04-25T19:15:39Z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0x010100375FE9CF42E0834486B94EF796902D2D</vt:lpwstr>
  </property>
</Properties>
</file>