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F9904E-A27B-A79C-0066-E0328EDD6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6F45A2-CFA4-FFC4-B6B3-253D7CB87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E2F98A-3C00-6847-D54D-B1404338A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9CB1-009F-48B1-9FAC-9EE3AFD39163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B97CBD-0A83-C2FB-DCB2-64E0C059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53ED83-5210-3CF8-80D2-53EC11CD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FAE1-263E-4279-AE76-9A4E032FF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473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2DAC3-9D17-C0C5-434A-03B2E521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757F5B-A9EB-2465-73C0-84AD495B4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C4F1CE-AD0B-4595-0E23-624867A8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9CB1-009F-48B1-9FAC-9EE3AFD39163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940A2-6A7B-9628-5ABF-302B1E49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FF6FB8-5068-E8DB-228D-A5A32D02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FAE1-263E-4279-AE76-9A4E032FF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096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F607BC-A821-6DFA-EF46-FE6B7493E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4D48B7-24F3-4AEC-39AC-11E048516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CEC85A-FA95-061D-C9B6-854D042C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9CB1-009F-48B1-9FAC-9EE3AFD39163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2BECE9-573F-EF11-4147-D2933394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1F377E-32E5-868B-F364-405BB3C3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FAE1-263E-4279-AE76-9A4E032FF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252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D26AC-410A-83E2-9B46-430A5B8F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83C628-4318-C87A-961C-FB9F55FBA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39DB32-88A0-3050-0F35-56AE33ED5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9CB1-009F-48B1-9FAC-9EE3AFD39163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F2468A-5DC6-77CE-2CF4-74DDB450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8106DC-D2D0-85B0-3BEA-000B5B43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FAE1-263E-4279-AE76-9A4E032FF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810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8642C-BDF3-67F4-B0D1-C9ADBD71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E78732-E7A1-4A0F-0B4A-B9B011F96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3546FE-0B0E-0D78-CFEA-A9DBCEF8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9CB1-009F-48B1-9FAC-9EE3AFD39163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99475C-44D5-F418-F787-D8C651408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DF5A50-C1E9-29DE-78DB-053357C7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FAE1-263E-4279-AE76-9A4E032FF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532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35BEF6-E7AC-5BF0-C13C-BB8551FB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58A8D5-98AA-EA90-FAAF-C324CA1C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DD0195-5290-850A-BF4C-09CD6D3D6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B56A9-051B-C909-3CE6-F28F2A5E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9CB1-009F-48B1-9FAC-9EE3AFD39163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AB9E1F-3264-1CFD-8A75-DDB7AF30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B169E4-0A94-9531-55DF-60B06EDE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FAE1-263E-4279-AE76-9A4E032FF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358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FC996B-31C6-834A-6B2D-F4A4AB1B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753B71-8D38-9BE7-DB67-A877E7C39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7EB8B3-AD9D-5055-7F73-52C3BC514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2B43CE-40B5-5B01-9D6E-6AC4BE627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BAA37C3-822B-432A-0744-7D6D7FB05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03F877-BB7F-5CA2-66BD-C194F240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9CB1-009F-48B1-9FAC-9EE3AFD39163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7DB0C19-9C4D-D4DC-224B-B741B267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5AC6D98-8870-1869-659E-7435ECC7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FAE1-263E-4279-AE76-9A4E032FF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231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70203-331C-376E-5077-FDD80B7E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E5A0B2-0EA7-A394-2369-AB4E569A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9CB1-009F-48B1-9FAC-9EE3AFD39163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66A9D3-142F-3723-130B-5CCD6630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AA8386-705F-C57F-4EC0-CD00E8FA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FAE1-263E-4279-AE76-9A4E032FF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020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6866CC-622A-F0D6-D086-A5EBD0749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9CB1-009F-48B1-9FAC-9EE3AFD39163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1C06F7-6927-DE73-7123-AD7E1690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42D218-1587-82C2-FC9B-718DCFF6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FAE1-263E-4279-AE76-9A4E032FF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035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E918E8-D5F7-E18D-5519-7274E1C3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3E4507-79D6-C5AC-B7CB-487DEA323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8DC1EF-3DC6-BD43-DC4A-B0814E4EC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99959F-1EC8-2102-8DF6-C1F7DE0A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9CB1-009F-48B1-9FAC-9EE3AFD39163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5874E2-F969-DF38-1525-96550D076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026C9A-F75F-36F9-4DB1-B20DBB2D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FAE1-263E-4279-AE76-9A4E032FF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507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75ACC-A524-3FE5-8E63-52EFC016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5B6CA6E-DBC1-1409-AB82-B10A39F1C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7DB99D-7211-145B-32D0-9E62BC803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CB7BAE-4F98-A5F7-BB39-B1882951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9CB1-009F-48B1-9FAC-9EE3AFD39163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07A52E-FF2F-04CE-E785-A3F536EE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EDE8A-3614-ED46-7520-F566E1E6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FAE1-263E-4279-AE76-9A4E032FF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094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DA85A8-34D6-DC88-00AF-6FCD92A9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A7F448-C33D-512C-69F3-97EF4018E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6BFBB4-28AF-D827-ACF3-C8B8E8F9F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59CB1-009F-48B1-9FAC-9EE3AFD39163}" type="datetimeFigureOut">
              <a:rPr lang="fr-CA" smtClean="0"/>
              <a:t>2023-12-01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4C85A2-68E9-BB81-7D10-2FB620C81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2B60F5-15DF-6DE3-3D57-5CCADEC56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4FAE1-263E-4279-AE76-9A4E032FF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135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18B4-D5CE-CBBC-9F63-7C3B7E39B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906462"/>
          </a:xfrm>
        </p:spPr>
        <p:txBody>
          <a:bodyPr>
            <a:noAutofit/>
          </a:bodyPr>
          <a:lstStyle/>
          <a:p>
            <a:r>
              <a:rPr lang="fr-CA" dirty="0" err="1"/>
              <a:t>Itss</a:t>
            </a:r>
            <a:r>
              <a:rPr lang="fr-CA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3F5EF7-BBF5-E4E9-4C71-9016DD8B52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Mike</a:t>
            </a:r>
          </a:p>
        </p:txBody>
      </p:sp>
    </p:spTree>
    <p:extLst>
      <p:ext uri="{BB962C8B-B14F-4D97-AF65-F5344CB8AC3E}">
        <p14:creationId xmlns:p14="http://schemas.microsoft.com/office/powerpoint/2010/main" val="348575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5A6FEB-C1F6-05FF-2E73-488CF8AA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CA" sz="5400"/>
              <a:t>Syphilis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63E94C-AFD4-00F3-B877-31BC33A80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r-CA" sz="2200"/>
              <a:t>Nom scientifique: </a:t>
            </a:r>
            <a:r>
              <a:rPr lang="fr-CA" sz="2200" b="0" i="0">
                <a:effectLst/>
                <a:latin typeface="-apple-system"/>
              </a:rPr>
              <a:t>Treponema pallidum</a:t>
            </a:r>
            <a:endParaRPr lang="fr-CA" sz="2200"/>
          </a:p>
          <a:p>
            <a:r>
              <a:rPr lang="fr-CA" sz="2200"/>
              <a:t>Transmission: Relation sexuelle</a:t>
            </a:r>
          </a:p>
          <a:p>
            <a:r>
              <a:rPr lang="fr-CA" sz="2200"/>
              <a:t>Classification: Bactérie</a:t>
            </a:r>
          </a:p>
          <a:p>
            <a:r>
              <a:rPr lang="fr-CA" sz="2200"/>
              <a:t>Traitement: Antibliotique</a:t>
            </a:r>
          </a:p>
        </p:txBody>
      </p:sp>
      <p:pic>
        <p:nvPicPr>
          <p:cNvPr id="1026" name="Picture 2" descr="Description de cette image, également commentée ci-après">
            <a:extLst>
              <a:ext uri="{FF2B5EF4-FFF2-40B4-BE49-F238E27FC236}">
                <a16:creationId xmlns:a16="http://schemas.microsoft.com/office/drawing/2014/main" id="{660CE8B4-D370-98E7-A743-AAB5687DD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2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68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1AC07C-BF88-7C6A-95AD-ECEBDF0B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fr-CA" sz="3200"/>
              <a:t>Morpions</a:t>
            </a:r>
            <a:br>
              <a:rPr lang="fr-CA" sz="3200"/>
            </a:br>
            <a:r>
              <a:rPr lang="fr-CA" sz="3200"/>
              <a:t>Poux de pubis</a:t>
            </a:r>
            <a:br>
              <a:rPr lang="fr-CA" sz="3200"/>
            </a:br>
            <a:r>
              <a:rPr lang="fr-CA" sz="3200"/>
              <a:t>Phtrius pubis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5A7C25-37F3-9178-589F-BB0B0A257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anchor="t">
            <a:normAutofit/>
          </a:bodyPr>
          <a:lstStyle/>
          <a:p>
            <a:r>
              <a:rPr lang="fr-CA" sz="2000"/>
              <a:t>Transmission: Relation sexuelle</a:t>
            </a:r>
          </a:p>
          <a:p>
            <a:r>
              <a:rPr lang="fr-CA" sz="2000"/>
              <a:t>Classification: parasite</a:t>
            </a:r>
          </a:p>
          <a:p>
            <a:r>
              <a:rPr lang="fr-CA" sz="2000"/>
              <a:t>Traitement: Shampoui</a:t>
            </a:r>
          </a:p>
        </p:txBody>
      </p:sp>
      <p:pic>
        <p:nvPicPr>
          <p:cNvPr id="1026" name="Picture 2" descr="morpion - Dictionnaire des Sciences Animales">
            <a:extLst>
              <a:ext uri="{FF2B5EF4-FFF2-40B4-BE49-F238E27FC236}">
                <a16:creationId xmlns:a16="http://schemas.microsoft.com/office/drawing/2014/main" id="{1C88B675-4DF1-AE9D-6DBF-BA5FCCE45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4" r="18078"/>
          <a:stretch/>
        </p:blipFill>
        <p:spPr bwMode="auto">
          <a:xfrm>
            <a:off x="5086726" y="10"/>
            <a:ext cx="710527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A5AFD70F-20E3-55D2-E154-7D4FACFBB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2FBDB812-268E-7EC5-B48A-752271816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EDA30E18-AA70-D998-AAFC-727CB0367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132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49559D-44BF-6362-4FB0-6FD71D78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CA" sz="4200"/>
              <a:t>VPH</a:t>
            </a:r>
            <a:br>
              <a:rPr lang="fr-CA" sz="4200"/>
            </a:br>
            <a:r>
              <a:rPr lang="fr-CA" sz="4200"/>
              <a:t>Virus papillome humain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FFB2EB-B9FB-D215-BBE2-1FB5EE513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r-CA" sz="2200" dirty="0"/>
              <a:t>Nom scientifique:</a:t>
            </a:r>
            <a:r>
              <a:rPr lang="fr-CA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6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Papillomaviridae</a:t>
            </a:r>
            <a:r>
              <a:rPr lang="fr-CA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fr-CA" sz="2200" dirty="0"/>
          </a:p>
          <a:p>
            <a:r>
              <a:rPr lang="fr-CA" sz="2200" dirty="0"/>
              <a:t>Transmission: Relation sexuelle</a:t>
            </a:r>
          </a:p>
          <a:p>
            <a:r>
              <a:rPr lang="fr-CA" sz="2200" dirty="0"/>
              <a:t>Classification: virus</a:t>
            </a:r>
          </a:p>
          <a:p>
            <a:r>
              <a:rPr lang="fr-CA" sz="2200" dirty="0"/>
              <a:t>Traitement: Vaccin Laser azote liquide </a:t>
            </a:r>
          </a:p>
        </p:txBody>
      </p:sp>
      <p:pic>
        <p:nvPicPr>
          <p:cNvPr id="2050" name="Picture 2" descr="Verrugas comunes causados por el VPH, el Virus del Papiloma Humano ...">
            <a:extLst>
              <a:ext uri="{FF2B5EF4-FFF2-40B4-BE49-F238E27FC236}">
                <a16:creationId xmlns:a16="http://schemas.microsoft.com/office/drawing/2014/main" id="{8C2C9625-7FD4-D641-7ED0-E9A92D1B5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73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9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33E88-FD0F-6E03-E7AC-5185879B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fr-CA" sz="3200"/>
              <a:t>Herpès</a:t>
            </a:r>
            <a:br>
              <a:rPr lang="fr-CA" sz="3200"/>
            </a:br>
            <a:r>
              <a:rPr lang="fr-CA" sz="3200"/>
              <a:t>Feux sauvages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77D41A-2A99-0945-2603-DBD131449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anchor="t">
            <a:normAutofit/>
          </a:bodyPr>
          <a:lstStyle/>
          <a:p>
            <a:r>
              <a:rPr lang="fr-CA" sz="2000"/>
              <a:t>Nom scientifique: Herpès simplex</a:t>
            </a:r>
          </a:p>
          <a:p>
            <a:r>
              <a:rPr lang="fr-CA" sz="2000"/>
              <a:t>Transmission: Relation sexuel</a:t>
            </a:r>
          </a:p>
          <a:p>
            <a:r>
              <a:rPr lang="fr-CA" sz="2000"/>
              <a:t>Classification: Virus</a:t>
            </a:r>
          </a:p>
          <a:p>
            <a:r>
              <a:rPr lang="fr-CA" sz="2000"/>
              <a:t>Traitement: crème </a:t>
            </a:r>
          </a:p>
        </p:txBody>
      </p:sp>
      <p:pic>
        <p:nvPicPr>
          <p:cNvPr id="3074" name="Picture 2" descr="a nombre de valores Espantar herpes labial infectado inflación ...">
            <a:extLst>
              <a:ext uri="{FF2B5EF4-FFF2-40B4-BE49-F238E27FC236}">
                <a16:creationId xmlns:a16="http://schemas.microsoft.com/office/drawing/2014/main" id="{8FDD4189-7635-F6DB-934E-D34F434A4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3" r="13710"/>
          <a:stretch/>
        </p:blipFill>
        <p:spPr bwMode="auto">
          <a:xfrm>
            <a:off x="5086726" y="10"/>
            <a:ext cx="710527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A5AFD70F-20E3-55D2-E154-7D4FACFBB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3080" name="Rectangle 3079">
              <a:extLst>
                <a:ext uri="{FF2B5EF4-FFF2-40B4-BE49-F238E27FC236}">
                  <a16:creationId xmlns:a16="http://schemas.microsoft.com/office/drawing/2014/main" id="{2FBDB812-268E-7EC5-B48A-752271816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" name="Rectangle 3080">
              <a:extLst>
                <a:ext uri="{FF2B5EF4-FFF2-40B4-BE49-F238E27FC236}">
                  <a16:creationId xmlns:a16="http://schemas.microsoft.com/office/drawing/2014/main" id="{EDA30E18-AA70-D998-AAFC-727CB0367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34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2991E6-8CAA-0A6C-CAF0-1DB8FA39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3" y="741391"/>
            <a:ext cx="3397017" cy="1616203"/>
          </a:xfrm>
        </p:spPr>
        <p:txBody>
          <a:bodyPr anchor="b">
            <a:normAutofit/>
          </a:bodyPr>
          <a:lstStyle/>
          <a:p>
            <a:r>
              <a:rPr lang="fr-CA" sz="3200"/>
              <a:t>Vaginite à levure</a:t>
            </a:r>
          </a:p>
        </p:txBody>
      </p:sp>
      <p:pic>
        <p:nvPicPr>
          <p:cNvPr id="4098" name="Picture 2" descr="Vulvo Vaginite Banque d'images et photos libres de droit - iStock">
            <a:extLst>
              <a:ext uri="{FF2B5EF4-FFF2-40B4-BE49-F238E27FC236}">
                <a16:creationId xmlns:a16="http://schemas.microsoft.com/office/drawing/2014/main" id="{68001D5E-ACD2-5746-9979-BE9A8CFC7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9"/>
          <a:stretch/>
        </p:blipFill>
        <p:spPr bwMode="auto">
          <a:xfrm>
            <a:off x="884698" y="877413"/>
            <a:ext cx="6406903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4104" name="Rectangle 4103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5" name="Rectangle 4104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8E8321-2BB9-5277-92A3-BFB3EF73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4" y="2533476"/>
            <a:ext cx="3405415" cy="3447832"/>
          </a:xfrm>
        </p:spPr>
        <p:txBody>
          <a:bodyPr anchor="t">
            <a:normAutofit/>
          </a:bodyPr>
          <a:lstStyle/>
          <a:p>
            <a:r>
              <a:rPr lang="fr-CA" sz="2000"/>
              <a:t>Nom scientifique: Tricomonas vaginalis</a:t>
            </a:r>
          </a:p>
          <a:p>
            <a:r>
              <a:rPr lang="fr-CA" sz="2000"/>
              <a:t>Transmission: Relation sexuelle</a:t>
            </a:r>
          </a:p>
          <a:p>
            <a:r>
              <a:rPr lang="fr-CA" sz="2000"/>
              <a:t>Classification: protiste</a:t>
            </a:r>
          </a:p>
          <a:p>
            <a:r>
              <a:rPr lang="fr-CA" sz="2000"/>
              <a:t>Traitement: crème</a:t>
            </a:r>
          </a:p>
        </p:txBody>
      </p:sp>
    </p:spTree>
    <p:extLst>
      <p:ext uri="{BB962C8B-B14F-4D97-AF65-F5344CB8AC3E}">
        <p14:creationId xmlns:p14="http://schemas.microsoft.com/office/powerpoint/2010/main" val="153767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BC1D1F4-E9A1-3FD1-C4EF-BCF46252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r-CA" sz="4000" dirty="0"/>
              <a:t>Hépatite B</a:t>
            </a:r>
            <a:br>
              <a:rPr lang="fr-CA" sz="4000" dirty="0"/>
            </a:br>
            <a:r>
              <a:rPr lang="fr-CA" sz="4000" dirty="0"/>
              <a:t>Jaunisse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BEA00F-FE95-4239-17CB-787884326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fr-CA" sz="2000" dirty="0"/>
              <a:t>Nom scientifique: </a:t>
            </a:r>
            <a:r>
              <a:rPr lang="fr-CA" sz="2000" dirty="0" err="1"/>
              <a:t>VHB</a:t>
            </a:r>
            <a:r>
              <a:rPr lang="fr-CA" sz="2000" dirty="0"/>
              <a:t> </a:t>
            </a:r>
          </a:p>
          <a:p>
            <a:r>
              <a:rPr lang="fr-CA" sz="2000" dirty="0"/>
              <a:t>Transmission: Relation sexuelle</a:t>
            </a:r>
          </a:p>
          <a:p>
            <a:r>
              <a:rPr lang="fr-CA" sz="2000" dirty="0"/>
              <a:t>Classification: Virus</a:t>
            </a:r>
          </a:p>
          <a:p>
            <a:r>
              <a:rPr lang="fr-CA" sz="2000" dirty="0"/>
              <a:t>Traitement: Vaccin</a:t>
            </a:r>
          </a:p>
        </p:txBody>
      </p:sp>
      <p:pic>
        <p:nvPicPr>
          <p:cNvPr id="5122" name="Picture 2" descr="Premium Photo | Man with yellowish eyes and skin symptoms of liver ...">
            <a:extLst>
              <a:ext uri="{FF2B5EF4-FFF2-40B4-BE49-F238E27FC236}">
                <a16:creationId xmlns:a16="http://schemas.microsoft.com/office/drawing/2014/main" id="{7B20B334-E8EB-A861-D933-68CA05E13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3" r="24367" b="-2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29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0ECD4CB-C28D-5991-662D-2E71E3BC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r-CA" sz="3700"/>
              <a:t>VIH</a:t>
            </a:r>
            <a:br>
              <a:rPr lang="fr-CA" sz="3700"/>
            </a:br>
            <a:r>
              <a:rPr lang="fr-CA" sz="3700"/>
              <a:t>Sida</a:t>
            </a:r>
            <a:br>
              <a:rPr lang="fr-CA" sz="3700"/>
            </a:br>
            <a:r>
              <a:rPr lang="fr-CA" sz="3700"/>
              <a:t>HIV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7DF81F-C772-B9A6-3FF9-9554504CA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endParaRPr lang="fr-CA" sz="2000" dirty="0"/>
          </a:p>
          <a:p>
            <a:r>
              <a:rPr lang="fr-CA" sz="2000" dirty="0"/>
              <a:t>Transmission: Relation sexuelle</a:t>
            </a:r>
          </a:p>
          <a:p>
            <a:r>
              <a:rPr lang="fr-CA" sz="2000" dirty="0"/>
              <a:t>Classification: Virus</a:t>
            </a:r>
          </a:p>
          <a:p>
            <a:r>
              <a:rPr lang="fr-CA" sz="2000" dirty="0"/>
              <a:t>Traitement: X  3 Trithérapie</a:t>
            </a:r>
          </a:p>
          <a:p>
            <a:r>
              <a:rPr lang="fr-CA" sz="2000" dirty="0"/>
              <a:t>Nom scientifique: HIV</a:t>
            </a:r>
          </a:p>
        </p:txBody>
      </p:sp>
      <p:pic>
        <p:nvPicPr>
          <p:cNvPr id="6146" name="Picture 2" descr="Gene editing could cure HIV, end AIDS crisis — Features — The Guardian ...">
            <a:extLst>
              <a:ext uri="{FF2B5EF4-FFF2-40B4-BE49-F238E27FC236}">
                <a16:creationId xmlns:a16="http://schemas.microsoft.com/office/drawing/2014/main" id="{70B0AB3A-FEAF-4B77-AF06-3BFCC68D1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r="26910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617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BE557B-FC14-6BAC-2DB5-45A1185A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r-CA" sz="4000"/>
              <a:t>Chlamydia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FE6BA3-2C60-1A1E-7B97-1DCB29C64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fr-CA" sz="2000"/>
              <a:t>Nom scientifique: Chlammydia trachomatis</a:t>
            </a:r>
          </a:p>
          <a:p>
            <a:r>
              <a:rPr lang="fr-CA" sz="2000"/>
              <a:t>Transmission: Relation sexuelle</a:t>
            </a:r>
          </a:p>
          <a:p>
            <a:r>
              <a:rPr lang="fr-CA" sz="2000"/>
              <a:t>Classification: Bactérie</a:t>
            </a:r>
          </a:p>
          <a:p>
            <a:r>
              <a:rPr lang="fr-CA" sz="2000"/>
              <a:t>Traitement: antibiotique</a:t>
            </a:r>
          </a:p>
        </p:txBody>
      </p:sp>
      <p:pic>
        <p:nvPicPr>
          <p:cNvPr id="7170" name="Picture 2" descr="Trachome - Conjonctivite causée par Chlamydia maladies infectieuses ...">
            <a:extLst>
              <a:ext uri="{FF2B5EF4-FFF2-40B4-BE49-F238E27FC236}">
                <a16:creationId xmlns:a16="http://schemas.microsoft.com/office/drawing/2014/main" id="{8EBC037D-2610-F930-E877-7B4FE6221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9" r="30090" b="-2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7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AFA2F8-B8D1-CAE9-E830-C506BCDB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629400" cy="1325563"/>
          </a:xfrm>
        </p:spPr>
        <p:txBody>
          <a:bodyPr/>
          <a:lstStyle/>
          <a:p>
            <a:r>
              <a:rPr lang="fr-CA" dirty="0"/>
              <a:t>Gonorrhée</a:t>
            </a:r>
            <a:br>
              <a:rPr lang="fr-CA" dirty="0"/>
            </a:br>
            <a:r>
              <a:rPr lang="fr-CA" dirty="0"/>
              <a:t>Chaude pisse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1B2CFE-7D77-92F8-45C8-6166501A5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6999111" cy="5532437"/>
          </a:xfrm>
        </p:spPr>
        <p:txBody>
          <a:bodyPr/>
          <a:lstStyle/>
          <a:p>
            <a:r>
              <a:rPr lang="fr-CA" dirty="0"/>
              <a:t>Nom scientifique: </a:t>
            </a:r>
            <a:r>
              <a:rPr lang="fr-CA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Neisseria gonorrhoeae</a:t>
            </a:r>
            <a:endParaRPr lang="fr-CA" dirty="0"/>
          </a:p>
          <a:p>
            <a:r>
              <a:rPr lang="fr-CA" dirty="0"/>
              <a:t>Transmission: Relation sexuelle</a:t>
            </a:r>
          </a:p>
          <a:p>
            <a:r>
              <a:rPr lang="fr-CA" dirty="0"/>
              <a:t>Classification: Bactérie</a:t>
            </a:r>
          </a:p>
          <a:p>
            <a:r>
              <a:rPr lang="fr-CA" dirty="0"/>
              <a:t>Traitement: antibiotique</a:t>
            </a:r>
          </a:p>
        </p:txBody>
      </p:sp>
      <p:pic>
        <p:nvPicPr>
          <p:cNvPr id="8194" name="Picture 2" descr="Male Gonorrhea Medical Concept Stock Photo - Download Image Now - iStock">
            <a:extLst>
              <a:ext uri="{FF2B5EF4-FFF2-40B4-BE49-F238E27FC236}">
                <a16:creationId xmlns:a16="http://schemas.microsoft.com/office/drawing/2014/main" id="{F1F8690E-C0FC-1E6D-5BEB-991F9DBA8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171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171</Words>
  <Application>Microsoft Office PowerPoint</Application>
  <PresentationFormat>Grand écran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Roboto</vt:lpstr>
      <vt:lpstr>Thème Office</vt:lpstr>
      <vt:lpstr>Itss </vt:lpstr>
      <vt:lpstr>Morpions Poux de pubis Phtrius pubis</vt:lpstr>
      <vt:lpstr>VPH Virus papillome humain</vt:lpstr>
      <vt:lpstr>Herpès Feux sauvages</vt:lpstr>
      <vt:lpstr>Vaginite à levure</vt:lpstr>
      <vt:lpstr>Hépatite B Jaunisse</vt:lpstr>
      <vt:lpstr>VIH Sida HIV</vt:lpstr>
      <vt:lpstr>Chlamydia</vt:lpstr>
      <vt:lpstr>Gonorrhée Chaude pisse</vt:lpstr>
      <vt:lpstr>Syphilis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mpouliot35 Mike</dc:creator>
  <cp:lastModifiedBy>mpouliot35 Mike</cp:lastModifiedBy>
  <cp:revision>2</cp:revision>
  <dcterms:created xsi:type="dcterms:W3CDTF">2023-11-30T20:07:23Z</dcterms:created>
  <dcterms:modified xsi:type="dcterms:W3CDTF">2023-12-01T16:48:30Z</dcterms:modified>
</cp:coreProperties>
</file>