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CFAEB1-D7E1-43B9-836F-230203A2A43A}" v="6" dt="2024-01-22T14:28:18.4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ABD953-EA3E-DBCB-D599-F5FEE6681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C0C92B-C588-BB2E-DE1D-E05F1E6529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99752B-78F5-1AB6-CF48-4021249A9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42D6-68B7-4FCA-9E31-DC373B695345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102887-0C0A-5F82-93A4-388979EF5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D6C710-05D5-1C25-5AA1-DC3914224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5F328-D980-4D98-B2C8-C35046216B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04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1BBB7F-AF97-6F42-1FEF-4ACB33FBA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EBD4F3B-AE30-58F9-9DC4-A29C3C467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57CAC4-A143-B231-E1C3-5E53A1AB7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42D6-68B7-4FCA-9E31-DC373B695345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19A2E2-D51F-82AB-4F0D-507718691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2F1594-914D-4A6C-3E0E-3D949EFA4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5F328-D980-4D98-B2C8-C35046216B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840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9081A81-802B-AEFF-EBB1-CF4F2EF689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BF12D64-1964-DD11-510A-8D2468D03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FB7709-0FCA-B294-D2E4-A8EA4735D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42D6-68B7-4FCA-9E31-DC373B695345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CFE73E-8977-638B-55F4-5FC4E1114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372DA8-CAB0-BBA8-3B22-D2876A67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5F328-D980-4D98-B2C8-C35046216B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0120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311A62-6F1D-FEF6-FC14-57E3BFCF2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E15664-8737-2A32-6D57-1FFD5A32E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64E68B-8B38-7600-98E5-D9B71E343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42D6-68B7-4FCA-9E31-DC373B695345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1B14C1-3494-B96C-502C-2BEEC003E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6DE0E9-64BD-8095-BFB7-FB1329508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5F328-D980-4D98-B2C8-C35046216B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726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990928-DB47-95AD-5B42-E7014320A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6D716F1-5784-CDA2-949C-DE6B3DC4F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5AFB4B-61E8-558F-B792-2DA6B61FB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42D6-68B7-4FCA-9E31-DC373B695345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C2B56A-EE0E-B2FF-3768-0DFD8B32A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580647-D7E4-61F4-D9A1-800F0CF2E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5F328-D980-4D98-B2C8-C35046216B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9426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E04102-A9CC-EE92-08A4-C030DA820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A9582B-E225-796C-11DB-DB836A2A94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61AF4D7-1DA4-7F4D-3C0C-8A5603FD55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67A9761-A518-5C94-9A19-863825A0A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42D6-68B7-4FCA-9E31-DC373B695345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FAAB9C4-A094-215E-60B8-7A6891DBE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23ED98F-E31B-6913-0568-03D334830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5F328-D980-4D98-B2C8-C35046216B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430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4B6033-9EBB-4488-D0BA-F4D348988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918720-6171-BA80-7083-BA82019D2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4688F09-FDCF-87FF-742A-87A377E964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9B2DA38-FC80-7113-A8A4-E1B044BA0D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9309632-370D-BF3A-98F0-DF3F7BFD99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8E579C1-E8F2-C40F-CB84-B7ED8450D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42D6-68B7-4FCA-9E31-DC373B695345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93790D8-3031-1ED6-1B24-900B3BDD4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66C072D-88C5-6862-21F0-3E6E1E3C0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5F328-D980-4D98-B2C8-C35046216B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7584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46AB49-55C8-67FD-BAA6-73CA372A8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8BACE26-BAD2-12A5-CC25-C0998AEEF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42D6-68B7-4FCA-9E31-DC373B695345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CE5F58F-07FD-08F5-D0E6-1298F6337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8EB99C9-4839-FA3B-A427-30141ACED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5F328-D980-4D98-B2C8-C35046216B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2810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A8B92E7-7657-4CB6-6525-CDCAAE970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42D6-68B7-4FCA-9E31-DC373B695345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D2BADFC-E8B6-BC8C-6FC5-BB78E6717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264F0AB-972E-B203-30E8-9FC6101A6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5F328-D980-4D98-B2C8-C35046216B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3993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DEAA86-99AC-DEC0-6E8B-969931D4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66F622-98E8-4170-25FE-95F17E8FA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906E61A-0350-A36C-8A73-5A7F4B40F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5EB06C1-BFCB-21F6-0B7E-4411D07DB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42D6-68B7-4FCA-9E31-DC373B695345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3450187-5900-2ED3-6C84-CD090FB00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957376-0CE1-315A-7C52-C6C7691E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5F328-D980-4D98-B2C8-C35046216B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51472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0BF865-1BAC-5A05-D9E7-222096B2A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C0330BE-680F-C34C-86E8-4225C3F6DA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7ACF830-F644-C876-C195-6A95F02F4F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5D1DCB-7382-A6DA-0695-A4C48216A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42D6-68B7-4FCA-9E31-DC373B695345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BF8160D-BD24-58E9-D0C3-388F5C227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D53D5F-DF6D-4D06-F191-9B231082E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5F328-D980-4D98-B2C8-C35046216B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4094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D98A01B-DC35-3978-0382-33CDC386C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8F02DD-ED82-FEB7-06CB-8D8B0D76B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4DB2CE-AC82-66B6-AAA3-A9968DF8E4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F42D6-68B7-4FCA-9E31-DC373B695345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5B4524-6A2E-0816-1AC8-D7EB624640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C6C584-29E5-F954-F1C0-5E3E49EFA4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5F328-D980-4D98-B2C8-C35046216B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091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ED9456-3BAD-ABE4-8E58-1AB22D189F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Élément fait par Mike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592A42D-150D-A430-D979-276638D50F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65188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rganigramme : Connecteur 8">
            <a:extLst>
              <a:ext uri="{FF2B5EF4-FFF2-40B4-BE49-F238E27FC236}">
                <a16:creationId xmlns:a16="http://schemas.microsoft.com/office/drawing/2014/main" id="{EEDA5CC4-8ADF-E84D-FE26-0207AD3430F5}"/>
              </a:ext>
            </a:extLst>
          </p:cNvPr>
          <p:cNvSpPr/>
          <p:nvPr/>
        </p:nvSpPr>
        <p:spPr>
          <a:xfrm>
            <a:off x="7797667" y="2642207"/>
            <a:ext cx="2004043" cy="1942917"/>
          </a:xfrm>
          <a:prstGeom prst="flowChartConnec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D52AE7-F4AD-B5AD-0BA1-CB40DAF96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6242756" cy="6858000"/>
          </a:xfrm>
        </p:spPr>
        <p:txBody>
          <a:bodyPr/>
          <a:lstStyle/>
          <a:p>
            <a:pPr marL="0" indent="0">
              <a:buNone/>
            </a:pPr>
            <a:r>
              <a:rPr lang="fr-CA" dirty="0"/>
              <a:t>Nom de l’élément: Fluor</a:t>
            </a:r>
          </a:p>
          <a:p>
            <a:pPr marL="0" indent="0">
              <a:buNone/>
            </a:pPr>
            <a:r>
              <a:rPr lang="fr-CA" dirty="0"/>
              <a:t>Symbole: F</a:t>
            </a:r>
          </a:p>
          <a:p>
            <a:pPr marL="0" indent="0">
              <a:buNone/>
            </a:pPr>
            <a:r>
              <a:rPr lang="fr-CA" dirty="0"/>
              <a:t>#case=9</a:t>
            </a:r>
          </a:p>
          <a:p>
            <a:pPr marL="0" indent="0">
              <a:buNone/>
            </a:pPr>
            <a:r>
              <a:rPr lang="fr-CA" dirty="0"/>
              <a:t>#protons=9</a:t>
            </a:r>
          </a:p>
          <a:p>
            <a:pPr marL="0" indent="0">
              <a:buNone/>
            </a:pPr>
            <a:r>
              <a:rPr lang="fr-CA" dirty="0"/>
              <a:t>#élétrons=9</a:t>
            </a:r>
          </a:p>
          <a:p>
            <a:pPr marL="0" indent="0">
              <a:buNone/>
            </a:pPr>
            <a:r>
              <a:rPr lang="fr-CA" dirty="0"/>
              <a:t>Masse atomique:19</a:t>
            </a:r>
          </a:p>
          <a:p>
            <a:pPr marL="0" indent="0">
              <a:buNone/>
            </a:pPr>
            <a:r>
              <a:rPr lang="fr-CA" dirty="0"/>
              <a:t>#neutrons=10</a:t>
            </a:r>
          </a:p>
        </p:txBody>
      </p:sp>
      <p:sp>
        <p:nvSpPr>
          <p:cNvPr id="4" name="Organigramme : Connecteur 3">
            <a:extLst>
              <a:ext uri="{FF2B5EF4-FFF2-40B4-BE49-F238E27FC236}">
                <a16:creationId xmlns:a16="http://schemas.microsoft.com/office/drawing/2014/main" id="{A74C4946-F1B2-4C73-0F76-56914E13CEE1}"/>
              </a:ext>
            </a:extLst>
          </p:cNvPr>
          <p:cNvSpPr/>
          <p:nvPr/>
        </p:nvSpPr>
        <p:spPr>
          <a:xfrm>
            <a:off x="8129588" y="2957513"/>
            <a:ext cx="1285875" cy="1325563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6955B39-AAB4-33CF-72B7-C1A4D46287A1}"/>
              </a:ext>
            </a:extLst>
          </p:cNvPr>
          <p:cNvSpPr txBox="1"/>
          <p:nvPr/>
        </p:nvSpPr>
        <p:spPr>
          <a:xfrm>
            <a:off x="8376356" y="3429000"/>
            <a:ext cx="846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Noyau</a:t>
            </a:r>
          </a:p>
        </p:txBody>
      </p:sp>
      <p:sp>
        <p:nvSpPr>
          <p:cNvPr id="10" name="Organigramme : Connecteur 9">
            <a:extLst>
              <a:ext uri="{FF2B5EF4-FFF2-40B4-BE49-F238E27FC236}">
                <a16:creationId xmlns:a16="http://schemas.microsoft.com/office/drawing/2014/main" id="{8D7FE301-0444-9526-B332-B3478A34CCB6}"/>
              </a:ext>
            </a:extLst>
          </p:cNvPr>
          <p:cNvSpPr/>
          <p:nvPr/>
        </p:nvSpPr>
        <p:spPr>
          <a:xfrm>
            <a:off x="7082156" y="2027748"/>
            <a:ext cx="3435064" cy="3541168"/>
          </a:xfrm>
          <a:prstGeom prst="flowChartConnec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42EDB8C-8765-9435-E247-8BEBAB4CC843}"/>
              </a:ext>
            </a:extLst>
          </p:cNvPr>
          <p:cNvSpPr txBox="1"/>
          <p:nvPr/>
        </p:nvSpPr>
        <p:spPr>
          <a:xfrm>
            <a:off x="8297333" y="4830251"/>
            <a:ext cx="125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orbitales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5A13967-BCD8-0E0E-206E-913896BA421A}"/>
              </a:ext>
            </a:extLst>
          </p:cNvPr>
          <p:cNvSpPr txBox="1"/>
          <p:nvPr/>
        </p:nvSpPr>
        <p:spPr>
          <a:xfrm>
            <a:off x="5949244" y="5794021"/>
            <a:ext cx="6242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/>
              <a:t>o)2é)7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18270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39</Words>
  <Application>Microsoft Office PowerPoint</Application>
  <PresentationFormat>Grand écran</PresentationFormat>
  <Paragraphs>11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Élément fait par Mike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mpouliot35 Mike</dc:creator>
  <cp:lastModifiedBy>mpouliot35 Mike</cp:lastModifiedBy>
  <cp:revision>2</cp:revision>
  <dcterms:created xsi:type="dcterms:W3CDTF">2024-01-22T14:14:46Z</dcterms:created>
  <dcterms:modified xsi:type="dcterms:W3CDTF">2024-01-22T14:30:49Z</dcterms:modified>
</cp:coreProperties>
</file>