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60"/>
  </p:normalViewPr>
  <p:slideViewPr>
    <p:cSldViewPr snapToGrid="0">
      <p:cViewPr varScale="1">
        <p:scale>
          <a:sx n="67" d="100"/>
          <a:sy n="67" d="100"/>
        </p:scale>
        <p:origin x="90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889C38-87FD-48BC-E318-CE94733F95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DB53C17-7A3F-810F-1445-EBF2EE9445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91C7F05-8DAC-CE6F-4EE5-18D811433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2CBEE-2DDE-431E-9346-E8831D9F3E00}" type="datetimeFigureOut">
              <a:rPr lang="fr-CA" smtClean="0"/>
              <a:t>2024-04-05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D24A806-4F14-93D9-B5B2-157CD78E5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ADA3B09-258F-5015-E4ED-C296D57DC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D8523-6DD4-4D14-8774-B91C0CE5CC2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39832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7303FB-A2EC-DB03-9395-72FB21A2F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BEB2970-0E91-0556-3D74-57EB09FE42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C36A9A0-CAD1-CA94-6AE7-7BC06A1C7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2CBEE-2DDE-431E-9346-E8831D9F3E00}" type="datetimeFigureOut">
              <a:rPr lang="fr-CA" smtClean="0"/>
              <a:t>2024-04-05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F29BA06-CD56-CC82-A836-BB6205BE5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49246DD-3514-2266-B69A-F0B2D69E1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D8523-6DD4-4D14-8774-B91C0CE5CC2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9608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74A6BBA-F25F-0161-707F-C47D126B0C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133BE92-F915-837B-6F25-6953D065B4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C335AA7-8590-4F41-FED5-36B276FD7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2CBEE-2DDE-431E-9346-E8831D9F3E00}" type="datetimeFigureOut">
              <a:rPr lang="fr-CA" smtClean="0"/>
              <a:t>2024-04-05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8F9DF70-81B6-F7D5-84D5-FD16CF9BF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D3A3D38-4343-BDF1-21A3-779DD0AF4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D8523-6DD4-4D14-8774-B91C0CE5CC2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80731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240852-67B1-783B-CF72-49894E245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23701A-DECC-A0CD-3FE4-C891BB8EBF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403B635-149E-5299-74AD-0037E4ADE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2CBEE-2DDE-431E-9346-E8831D9F3E00}" type="datetimeFigureOut">
              <a:rPr lang="fr-CA" smtClean="0"/>
              <a:t>2024-04-05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BDEDC0-13AA-E4F6-A43D-692A478F9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4B53466-87D2-4466-5D82-E650CAB51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D8523-6DD4-4D14-8774-B91C0CE5CC2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63845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0EEC94-7A36-4C65-4B58-783C0EFAB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F8B6260-E770-6DA6-5E2E-73DAC77008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C705097-8E8E-7ED8-2DB4-734A08929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2CBEE-2DDE-431E-9346-E8831D9F3E00}" type="datetimeFigureOut">
              <a:rPr lang="fr-CA" smtClean="0"/>
              <a:t>2024-04-05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FA68E00-369B-2F45-17E2-37A5AE72C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C5A648E-DD09-50CE-A49E-298B687A0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D8523-6DD4-4D14-8774-B91C0CE5CC2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57006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E88C3D-1154-1769-852F-E296EA5A1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05CDB2A-B406-C982-156F-B5BFA54ECF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ADCE119-D19A-7A20-7A2C-3F1ADB62DF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E438860-B099-AF50-7669-E6195B261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2CBEE-2DDE-431E-9346-E8831D9F3E00}" type="datetimeFigureOut">
              <a:rPr lang="fr-CA" smtClean="0"/>
              <a:t>2024-04-05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3500770-1F96-8FC3-6A1A-426F397B1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6E927A3-471A-2253-6936-6CC48D473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D8523-6DD4-4D14-8774-B91C0CE5CC2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11807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8E3C06-BC3E-2FFE-5B33-5A35F0FDE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F60A0F4-1941-C7AE-8D34-729157DA97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B309E05-0A0C-50AF-42B9-523F2022C7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2FAB4B6-89DE-CD6D-6D4C-50265542B6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EE8DD12-C065-FE9D-6C61-DD05F19131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AB6D835-5CDB-D4C1-CF9D-1C3227D61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2CBEE-2DDE-431E-9346-E8831D9F3E00}" type="datetimeFigureOut">
              <a:rPr lang="fr-CA" smtClean="0"/>
              <a:t>2024-04-05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D1F3D4D-0353-553D-D900-F8447CEF0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87B2A2A-0CE0-C612-13DF-69D3FD860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D8523-6DD4-4D14-8774-B91C0CE5CC2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1861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3A81A7-F53B-0EA0-CD8D-36798A905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E069DE3-D775-D32B-A991-242B7FB5E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2CBEE-2DDE-431E-9346-E8831D9F3E00}" type="datetimeFigureOut">
              <a:rPr lang="fr-CA" smtClean="0"/>
              <a:t>2024-04-05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D3B8AFD-3396-9F1D-E28E-BE82B005C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93D3366-B836-598C-471D-64DCB4A84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D8523-6DD4-4D14-8774-B91C0CE5CC2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56085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C31A2D1-3089-ADB6-47D7-38DFF99F2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2CBEE-2DDE-431E-9346-E8831D9F3E00}" type="datetimeFigureOut">
              <a:rPr lang="fr-CA" smtClean="0"/>
              <a:t>2024-04-05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AFEFC2C-D1E0-65FC-D68E-5EB010A16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B278BB8-50DA-C86F-82EE-104EA3B36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D8523-6DD4-4D14-8774-B91C0CE5CC2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77916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0AAA99-8093-0D56-602F-F591730FD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A00F8D5-493E-4838-F0C4-0D237FCA9E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E6258E0-D7B1-46AB-FC84-9C8C74B543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F1CE4D8-9482-AFB9-D82E-5128AC184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2CBEE-2DDE-431E-9346-E8831D9F3E00}" type="datetimeFigureOut">
              <a:rPr lang="fr-CA" smtClean="0"/>
              <a:t>2024-04-05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DC8C628-7D31-94D1-0F4D-2CCF7A99F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1E1563C-F328-1D45-B4DF-B2CD7F3FE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D8523-6DD4-4D14-8774-B91C0CE5CC2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89824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316FE8-A9B9-2330-F08B-E9E43DE63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8B61E04-99F1-87F3-E8A2-CED8DE47B7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9568FB5-AD93-5362-A7A8-E6139C5699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5115BCC-09C7-757C-00C3-636E3AE6E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2CBEE-2DDE-431E-9346-E8831D9F3E00}" type="datetimeFigureOut">
              <a:rPr lang="fr-CA" smtClean="0"/>
              <a:t>2024-04-05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5F008A7-C8B6-87CF-6E72-9FE42E923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4BEAB03-4A40-017C-E177-1DD81EBFD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D8523-6DD4-4D14-8774-B91C0CE5CC2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11984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622858A-E2F0-9049-BEF0-7A034B91C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F71F60B-7587-2DCE-691D-41D37F8E6B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34037ED-4B70-8A2E-1570-370E0262E4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92CBEE-2DDE-431E-9346-E8831D9F3E00}" type="datetimeFigureOut">
              <a:rPr lang="fr-CA" smtClean="0"/>
              <a:t>2024-04-05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62382FE-2121-AC94-04CE-E03E22A80C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76BC8E5-76B9-F987-9491-677006EC19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CD8523-6DD4-4D14-8774-B91C0CE5CC2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61670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When galaxies collide | Dalhousie University">
            <a:extLst>
              <a:ext uri="{FF2B5EF4-FFF2-40B4-BE49-F238E27FC236}">
                <a16:creationId xmlns:a16="http://schemas.microsoft.com/office/drawing/2014/main" id="{D1895279-7DA1-4E33-450F-55AB372A27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"/>
          <a:stretch/>
        </p:blipFill>
        <p:spPr bwMode="auto">
          <a:xfrm>
            <a:off x="20" y="10"/>
            <a:ext cx="1218893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ous-titre 2">
            <a:extLst>
              <a:ext uri="{FF2B5EF4-FFF2-40B4-BE49-F238E27FC236}">
                <a16:creationId xmlns:a16="http://schemas.microsoft.com/office/drawing/2014/main" id="{B0FE0AEC-BAB2-FD4D-D37D-431CA932B6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2258568"/>
          </a:xfrm>
        </p:spPr>
        <p:txBody>
          <a:bodyPr>
            <a:noAutofit/>
          </a:bodyPr>
          <a:lstStyle/>
          <a:p>
            <a:r>
              <a:rPr lang="fr-CA" sz="3200" dirty="0">
                <a:solidFill>
                  <a:schemeClr val="bg1"/>
                </a:solidFill>
              </a:rPr>
              <a:t>C’est qui qui a découvert la gravitation?</a:t>
            </a:r>
          </a:p>
          <a:p>
            <a:pPr marL="457200" indent="-457200">
              <a:buAutoNum type="alphaUcPeriod"/>
            </a:pPr>
            <a:r>
              <a:rPr lang="fr-CA" sz="3200" dirty="0">
                <a:solidFill>
                  <a:schemeClr val="bg1"/>
                </a:solidFill>
              </a:rPr>
              <a:t>Nicolas Copernic</a:t>
            </a:r>
          </a:p>
          <a:p>
            <a:pPr marL="457200" indent="-457200">
              <a:buAutoNum type="alphaUcPeriod"/>
            </a:pPr>
            <a:r>
              <a:rPr lang="fr-CA" sz="3200" dirty="0">
                <a:solidFill>
                  <a:schemeClr val="bg1"/>
                </a:solidFill>
              </a:rPr>
              <a:t>Isaac Newton</a:t>
            </a:r>
          </a:p>
          <a:p>
            <a:pPr marL="457200" indent="-457200">
              <a:buAutoNum type="alphaUcPeriod"/>
            </a:pPr>
            <a:r>
              <a:rPr lang="fr-CA" sz="3200" dirty="0">
                <a:solidFill>
                  <a:schemeClr val="bg1"/>
                </a:solidFill>
              </a:rPr>
              <a:t>Albert Einstein</a:t>
            </a:r>
          </a:p>
        </p:txBody>
      </p:sp>
      <p:sp>
        <p:nvSpPr>
          <p:cNvPr id="2057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126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¿De dónde vino el agua de la Tierra? — Astrobitácora">
            <a:extLst>
              <a:ext uri="{FF2B5EF4-FFF2-40B4-BE49-F238E27FC236}">
                <a16:creationId xmlns:a16="http://schemas.microsoft.com/office/drawing/2014/main" id="{C5DBB351-98BD-ABF0-B452-033113321E5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8EF607B-00D8-E8A4-6FBC-78413CDF1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856" y="5532437"/>
            <a:ext cx="3062288" cy="1325563"/>
          </a:xfrm>
        </p:spPr>
        <p:txBody>
          <a:bodyPr/>
          <a:lstStyle/>
          <a:p>
            <a:r>
              <a:rPr lang="fr-CA" dirty="0"/>
              <a:t>B. comètes</a:t>
            </a:r>
          </a:p>
        </p:txBody>
      </p:sp>
    </p:spTree>
    <p:extLst>
      <p:ext uri="{BB962C8B-B14F-4D97-AF65-F5344CB8AC3E}">
        <p14:creationId xmlns:p14="http://schemas.microsoft.com/office/powerpoint/2010/main" val="1460020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saac Newton - Biografía | BioSiglos">
            <a:extLst>
              <a:ext uri="{FF2B5EF4-FFF2-40B4-BE49-F238E27FC236}">
                <a16:creationId xmlns:a16="http://schemas.microsoft.com/office/drawing/2014/main" id="{B452E82F-B798-2C26-2B5D-2AC4F67D35B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7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1" name="Rectangle 103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F20191B-7028-234A-039F-7425021A5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B. Isaac Newton</a:t>
            </a:r>
          </a:p>
        </p:txBody>
      </p:sp>
      <p:cxnSp>
        <p:nvCxnSpPr>
          <p:cNvPr id="1033" name="Straight Connector 103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1672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Planète de l'astrologie: le Soleil - 1Voyance.org">
            <a:extLst>
              <a:ext uri="{FF2B5EF4-FFF2-40B4-BE49-F238E27FC236}">
                <a16:creationId xmlns:a16="http://schemas.microsoft.com/office/drawing/2014/main" id="{692FC45B-89F3-97B6-F1ED-1BA632497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93E80A9-272C-9A3D-2B86-0E5F6795D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8838" y="2343149"/>
            <a:ext cx="9224962" cy="3833813"/>
          </a:xfrm>
        </p:spPr>
        <p:txBody>
          <a:bodyPr/>
          <a:lstStyle/>
          <a:p>
            <a:pPr marL="0" indent="0" algn="ctr">
              <a:buNone/>
            </a:pPr>
            <a:r>
              <a:rPr lang="fr-CA" dirty="0"/>
              <a:t>Quel est la chose que crée les vents solaires?</a:t>
            </a:r>
          </a:p>
          <a:p>
            <a:pPr marL="514350" indent="-514350">
              <a:buAutoNum type="alphaUcPeriod"/>
            </a:pPr>
            <a:r>
              <a:rPr lang="fr-CA" dirty="0"/>
              <a:t>De la lumière</a:t>
            </a:r>
          </a:p>
          <a:p>
            <a:pPr marL="514350" indent="-514350">
              <a:buAutoNum type="alphaUcPeriod"/>
            </a:pPr>
            <a:r>
              <a:rPr lang="fr-CA" dirty="0"/>
              <a:t>Des comètes</a:t>
            </a:r>
          </a:p>
          <a:p>
            <a:pPr marL="514350" indent="-514350">
              <a:buAutoNum type="alphaUcPeriod"/>
            </a:pPr>
            <a:r>
              <a:rPr lang="fr-CA" dirty="0"/>
              <a:t>Des aurores boréales</a:t>
            </a:r>
          </a:p>
        </p:txBody>
      </p:sp>
    </p:spTree>
    <p:extLst>
      <p:ext uri="{BB962C8B-B14F-4D97-AF65-F5344CB8AC3E}">
        <p14:creationId xmlns:p14="http://schemas.microsoft.com/office/powerpoint/2010/main" val="3036296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 G Evans | Northern lights, Aurora borealis northern lights, Aurora ...">
            <a:extLst>
              <a:ext uri="{FF2B5EF4-FFF2-40B4-BE49-F238E27FC236}">
                <a16:creationId xmlns:a16="http://schemas.microsoft.com/office/drawing/2014/main" id="{1EBBCB27-28A9-3575-4F83-96D534FA8ED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1" b="1156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3" name="Rectangle 4102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F2ABF5E-AE09-25B2-49A0-C14F742F4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C. Des aurores boréales</a:t>
            </a:r>
          </a:p>
        </p:txBody>
      </p:sp>
      <p:cxnSp>
        <p:nvCxnSpPr>
          <p:cNvPr id="4105" name="Straight Connector 4104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7" name="Straight Connector 4106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8766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C0A1ED06-4733-4020-9C60-81D4D8014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9" name="Rectangle 5128">
            <a:extLst>
              <a:ext uri="{FF2B5EF4-FFF2-40B4-BE49-F238E27FC236}">
                <a16:creationId xmlns:a16="http://schemas.microsoft.com/office/drawing/2014/main" id="{B0CA3509-3AF9-45FE-93ED-57BB5D5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Combien de planètes y a-t-il dans le système solaire">
            <a:extLst>
              <a:ext uri="{FF2B5EF4-FFF2-40B4-BE49-F238E27FC236}">
                <a16:creationId xmlns:a16="http://schemas.microsoft.com/office/drawing/2014/main" id="{5A9F5555-ED4E-047A-98E5-E3654A91B5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7" b="12640"/>
          <a:stretch/>
        </p:blipFill>
        <p:spPr bwMode="auto">
          <a:xfrm>
            <a:off x="180975" y="182880"/>
            <a:ext cx="11823637" cy="649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031C4EA-88C5-29AD-F9C3-232D391D9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195"/>
            <a:ext cx="10165218" cy="2806506"/>
          </a:xfrm>
        </p:spPr>
        <p:txBody>
          <a:bodyPr anchor="b">
            <a:normAutofit/>
          </a:bodyPr>
          <a:lstStyle/>
          <a:p>
            <a:r>
              <a:rPr lang="fr-CA" sz="4000">
                <a:solidFill>
                  <a:srgbClr val="FFFFFF"/>
                </a:solidFill>
              </a:rPr>
              <a:t>Quelle est la planète avec la plus haute température?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ED47A85-A5CD-0DC5-FB49-B430DED4A3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26300"/>
            <a:ext cx="10165218" cy="2588458"/>
          </a:xfrm>
        </p:spPr>
        <p:txBody>
          <a:bodyPr>
            <a:normAutofit/>
          </a:bodyPr>
          <a:lstStyle/>
          <a:p>
            <a:pPr marL="514350" indent="-514350">
              <a:buAutoNum type="alphaUcPeriod"/>
            </a:pPr>
            <a:r>
              <a:rPr lang="fr-CA" sz="2000">
                <a:solidFill>
                  <a:srgbClr val="FFFFFF"/>
                </a:solidFill>
              </a:rPr>
              <a:t>Vénus</a:t>
            </a:r>
          </a:p>
          <a:p>
            <a:pPr marL="514350" indent="-514350">
              <a:buAutoNum type="alphaUcPeriod"/>
            </a:pPr>
            <a:r>
              <a:rPr lang="fr-CA" sz="2000">
                <a:solidFill>
                  <a:srgbClr val="FFFFFF"/>
                </a:solidFill>
              </a:rPr>
              <a:t>Mercure</a:t>
            </a:r>
          </a:p>
          <a:p>
            <a:pPr marL="514350" indent="-514350">
              <a:buAutoNum type="alphaUcPeriod"/>
            </a:pPr>
            <a:r>
              <a:rPr lang="fr-CA" sz="2000">
                <a:solidFill>
                  <a:srgbClr val="FFFFFF"/>
                </a:solidFill>
              </a:rPr>
              <a:t>Jupiter</a:t>
            </a:r>
          </a:p>
        </p:txBody>
      </p:sp>
    </p:spTree>
    <p:extLst>
      <p:ext uri="{BB962C8B-B14F-4D97-AF65-F5344CB8AC3E}">
        <p14:creationId xmlns:p14="http://schemas.microsoft.com/office/powerpoint/2010/main" val="3084546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3" name="Rectangle 6152">
            <a:extLst>
              <a:ext uri="{FF2B5EF4-FFF2-40B4-BE49-F238E27FC236}">
                <a16:creationId xmlns:a16="http://schemas.microsoft.com/office/drawing/2014/main" id="{C0A1ED06-4733-4020-9C60-81D4D8014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5" name="Rectangle 6154">
            <a:extLst>
              <a:ext uri="{FF2B5EF4-FFF2-40B4-BE49-F238E27FC236}">
                <a16:creationId xmlns:a16="http://schemas.microsoft.com/office/drawing/2014/main" id="{B0CA3509-3AF9-45FE-93ED-57BB5D5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Venus | Anne’s Astronomy News">
            <a:extLst>
              <a:ext uri="{FF2B5EF4-FFF2-40B4-BE49-F238E27FC236}">
                <a16:creationId xmlns:a16="http://schemas.microsoft.com/office/drawing/2014/main" id="{E9C06B47-7312-71A2-F6F5-85CA31DD86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94" b="20868"/>
          <a:stretch/>
        </p:blipFill>
        <p:spPr bwMode="auto">
          <a:xfrm>
            <a:off x="180975" y="182880"/>
            <a:ext cx="11823637" cy="649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820B94A-B8C6-F3D5-EA21-389AF1D74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1231" y="3080607"/>
            <a:ext cx="2109537" cy="696785"/>
          </a:xfrm>
        </p:spPr>
        <p:txBody>
          <a:bodyPr anchor="b">
            <a:normAutofit/>
          </a:bodyPr>
          <a:lstStyle/>
          <a:p>
            <a:r>
              <a:rPr lang="fr-CA" sz="4000" dirty="0">
                <a:solidFill>
                  <a:srgbClr val="FFFFFF"/>
                </a:solidFill>
              </a:rPr>
              <a:t>A. Vénus</a:t>
            </a:r>
          </a:p>
        </p:txBody>
      </p:sp>
    </p:spTree>
    <p:extLst>
      <p:ext uri="{BB962C8B-B14F-4D97-AF65-F5344CB8AC3E}">
        <p14:creationId xmlns:p14="http://schemas.microsoft.com/office/powerpoint/2010/main" val="3867843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C0A1ED06-4733-4020-9C60-81D4D8014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7" name="Rectangle 7176">
            <a:extLst>
              <a:ext uri="{FF2B5EF4-FFF2-40B4-BE49-F238E27FC236}">
                <a16:creationId xmlns:a16="http://schemas.microsoft.com/office/drawing/2014/main" id="{B0CA3509-3AF9-45FE-93ED-57BB5D5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De nouvelles images de la lune Charon présentent les cicatrices d’une ...">
            <a:extLst>
              <a:ext uri="{FF2B5EF4-FFF2-40B4-BE49-F238E27FC236}">
                <a16:creationId xmlns:a16="http://schemas.microsoft.com/office/drawing/2014/main" id="{BAC4562C-7E3D-195B-A2BD-277BFC1F5D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56" b="3246"/>
          <a:stretch/>
        </p:blipFill>
        <p:spPr bwMode="auto">
          <a:xfrm>
            <a:off x="180975" y="182880"/>
            <a:ext cx="11823637" cy="649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C582EC1-0A99-276B-FE8B-3604F691A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195"/>
            <a:ext cx="10165218" cy="2806506"/>
          </a:xfrm>
        </p:spPr>
        <p:txBody>
          <a:bodyPr anchor="b">
            <a:normAutofit/>
          </a:bodyPr>
          <a:lstStyle/>
          <a:p>
            <a:r>
              <a:rPr lang="fr-CA" sz="4000">
                <a:solidFill>
                  <a:srgbClr val="FFFFFF"/>
                </a:solidFill>
              </a:rPr>
              <a:t>Quel  est le nom de la lune sur pluton?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0589C69-E0E0-C2FA-C96C-B939CC3E0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26300"/>
            <a:ext cx="10165218" cy="2588458"/>
          </a:xfrm>
        </p:spPr>
        <p:txBody>
          <a:bodyPr>
            <a:normAutofit/>
          </a:bodyPr>
          <a:lstStyle/>
          <a:p>
            <a:pPr marL="514350" indent="-514350">
              <a:buAutoNum type="alphaUcPeriod"/>
            </a:pPr>
            <a:r>
              <a:rPr lang="fr-CA" sz="2000">
                <a:solidFill>
                  <a:srgbClr val="FFFFFF"/>
                </a:solidFill>
              </a:rPr>
              <a:t>Titan</a:t>
            </a:r>
          </a:p>
          <a:p>
            <a:pPr marL="514350" indent="-514350">
              <a:buAutoNum type="alphaUcPeriod"/>
            </a:pPr>
            <a:r>
              <a:rPr lang="fr-CA" sz="2000">
                <a:solidFill>
                  <a:srgbClr val="FFFFFF"/>
                </a:solidFill>
              </a:rPr>
              <a:t>Deimos</a:t>
            </a:r>
          </a:p>
          <a:p>
            <a:pPr marL="514350" indent="-514350">
              <a:buAutoNum type="alphaUcPeriod"/>
            </a:pPr>
            <a:r>
              <a:rPr lang="fr-CA" sz="2000">
                <a:solidFill>
                  <a:srgbClr val="FFFFFF"/>
                </a:solidFill>
              </a:rPr>
              <a:t>Charon</a:t>
            </a:r>
          </a:p>
          <a:p>
            <a:pPr marL="0" indent="0">
              <a:buNone/>
            </a:pPr>
            <a:endParaRPr lang="fr-CA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710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1" name="Rectangle 8200">
            <a:extLst>
              <a:ext uri="{FF2B5EF4-FFF2-40B4-BE49-F238E27FC236}">
                <a16:creationId xmlns:a16="http://schemas.microsoft.com/office/drawing/2014/main" id="{C0A1ED06-4733-4020-9C60-81D4D8014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3" name="Rectangle 8202">
            <a:extLst>
              <a:ext uri="{FF2B5EF4-FFF2-40B4-BE49-F238E27FC236}">
                <a16:creationId xmlns:a16="http://schemas.microsoft.com/office/drawing/2014/main" id="{B0CA3509-3AF9-45FE-93ED-57BB5D5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Charon: Pluto's Moon Dataset | Science On a Sphere">
            <a:extLst>
              <a:ext uri="{FF2B5EF4-FFF2-40B4-BE49-F238E27FC236}">
                <a16:creationId xmlns:a16="http://schemas.microsoft.com/office/drawing/2014/main" id="{80B611BE-B929-B0AD-27D2-FCE19700BD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34" b="22293"/>
          <a:stretch/>
        </p:blipFill>
        <p:spPr bwMode="auto">
          <a:xfrm>
            <a:off x="180975" y="182880"/>
            <a:ext cx="11823637" cy="649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52F5095-57A6-704E-C159-8709106F8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4426" y="3068576"/>
            <a:ext cx="2723147" cy="720848"/>
          </a:xfrm>
        </p:spPr>
        <p:txBody>
          <a:bodyPr anchor="b">
            <a:normAutofit/>
          </a:bodyPr>
          <a:lstStyle/>
          <a:p>
            <a:r>
              <a:rPr lang="fr-CA" sz="4000" dirty="0">
                <a:solidFill>
                  <a:srgbClr val="FFFFFF"/>
                </a:solidFill>
              </a:rPr>
              <a:t>C. Charon</a:t>
            </a:r>
          </a:p>
        </p:txBody>
      </p:sp>
    </p:spTree>
    <p:extLst>
      <p:ext uri="{BB962C8B-B14F-4D97-AF65-F5344CB8AC3E}">
        <p14:creationId xmlns:p14="http://schemas.microsoft.com/office/powerpoint/2010/main" val="1496230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5" name="!!Rectangle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20" name="Picture 4" descr="Cometa Halley: Historia, Características Y Mucho Más">
            <a:extLst>
              <a:ext uri="{FF2B5EF4-FFF2-40B4-BE49-F238E27FC236}">
                <a16:creationId xmlns:a16="http://schemas.microsoft.com/office/drawing/2014/main" id="{3CFDC1D2-C355-B907-8814-E2B2A92F0C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 bwMode="auto">
          <a:xfrm>
            <a:off x="20" y="10"/>
            <a:ext cx="121919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2E36AAF-52E1-78DE-957A-B071D7080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941832"/>
            <a:ext cx="10506456" cy="2057400"/>
          </a:xfrm>
        </p:spPr>
        <p:txBody>
          <a:bodyPr anchor="b">
            <a:normAutofit/>
          </a:bodyPr>
          <a:lstStyle/>
          <a:p>
            <a:r>
              <a:rPr lang="fr-CA" sz="5000">
                <a:solidFill>
                  <a:schemeClr val="bg1"/>
                </a:solidFill>
              </a:rPr>
              <a:t>Quel est cet artres ?</a:t>
            </a:r>
          </a:p>
        </p:txBody>
      </p:sp>
      <p:sp>
        <p:nvSpPr>
          <p:cNvPr id="9227" name="Rectangle 922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229" name="Rectangle 922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3241202"/>
            <a:ext cx="10506456" cy="18288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A31B44C-F866-CE8C-7B70-1698AE564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502152"/>
            <a:ext cx="10506456" cy="2670048"/>
          </a:xfrm>
        </p:spPr>
        <p:txBody>
          <a:bodyPr>
            <a:normAutofit/>
          </a:bodyPr>
          <a:lstStyle/>
          <a:p>
            <a:pPr marL="514350" indent="-514350">
              <a:buAutoNum type="alphaUcPeriod"/>
            </a:pPr>
            <a:r>
              <a:rPr lang="fr-CA" sz="2000">
                <a:solidFill>
                  <a:schemeClr val="bg1"/>
                </a:solidFill>
              </a:rPr>
              <a:t>Météorites</a:t>
            </a:r>
          </a:p>
          <a:p>
            <a:pPr marL="514350" indent="-514350">
              <a:buAutoNum type="alphaUcPeriod"/>
            </a:pPr>
            <a:r>
              <a:rPr lang="fr-CA" sz="2000">
                <a:solidFill>
                  <a:schemeClr val="bg1"/>
                </a:solidFill>
              </a:rPr>
              <a:t>Comètes</a:t>
            </a:r>
          </a:p>
          <a:p>
            <a:pPr marL="514350" indent="-514350">
              <a:buAutoNum type="alphaUcPeriod"/>
            </a:pPr>
            <a:r>
              <a:rPr lang="fr-CA" sz="2000">
                <a:solidFill>
                  <a:schemeClr val="bg1"/>
                </a:solidFill>
              </a:rPr>
              <a:t>Astéroïdes</a:t>
            </a:r>
          </a:p>
        </p:txBody>
      </p:sp>
    </p:spTree>
    <p:extLst>
      <p:ext uri="{BB962C8B-B14F-4D97-AF65-F5344CB8AC3E}">
        <p14:creationId xmlns:p14="http://schemas.microsoft.com/office/powerpoint/2010/main" val="92369911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84</Words>
  <Application>Microsoft Office PowerPoint</Application>
  <PresentationFormat>Grand écran</PresentationFormat>
  <Paragraphs>25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Thème Office</vt:lpstr>
      <vt:lpstr>Présentation PowerPoint</vt:lpstr>
      <vt:lpstr>B. Isaac Newton</vt:lpstr>
      <vt:lpstr>Présentation PowerPoint</vt:lpstr>
      <vt:lpstr>C. Des aurores boréales</vt:lpstr>
      <vt:lpstr>Quelle est la planète avec la plus haute température?</vt:lpstr>
      <vt:lpstr>A. Vénus</vt:lpstr>
      <vt:lpstr>Quel  est le nom de la lune sur pluton?</vt:lpstr>
      <vt:lpstr>C. Charon</vt:lpstr>
      <vt:lpstr>Quel est cet artres ?</vt:lpstr>
      <vt:lpstr>B. comètes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mpouliot35 Mike</dc:creator>
  <cp:lastModifiedBy>mpouliot35 Mike</cp:lastModifiedBy>
  <cp:revision>1</cp:revision>
  <dcterms:created xsi:type="dcterms:W3CDTF">2024-04-05T13:16:47Z</dcterms:created>
  <dcterms:modified xsi:type="dcterms:W3CDTF">2024-04-05T13:47:44Z</dcterms:modified>
</cp:coreProperties>
</file>