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52A243-8116-4F1D-B2FF-3E62EB0883D6}" v="20" dt="2023-12-01T16:55:36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04CF6-2123-6814-FC86-9E494324B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DAD65F-E9D2-6E8D-B069-9A1D5998B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042255-2C23-54AE-B993-3CBF6AA0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C09C-D3D2-4A6A-8CF7-230EA87CBC80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DA2CAF-0E77-314E-75DF-F9F0B44F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2C75EE-B32B-BC4E-3174-2128CFCAC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B8DB-5EB5-4574-86DF-340EFC8849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345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3E763-3BF0-3919-3D03-4451B4FD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984508-E052-ED4C-2710-A4302CC11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79B75C-4451-1841-D1C1-011C059A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C09C-D3D2-4A6A-8CF7-230EA87CBC80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BD3ED1-D0F8-5D50-5EB5-B2DDFE9E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182A8A-DCC9-56C1-D2E5-15CDEEB2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B8DB-5EB5-4574-86DF-340EFC8849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671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EE633E4-58A0-D6B7-8D9B-DA54783B0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607C45-B950-EC51-1D7E-0E9541C48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9F5AFB-F79F-34B5-44B7-E646680A5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C09C-D3D2-4A6A-8CF7-230EA87CBC80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4A3A3E-ED43-B8CE-F54B-762DA6F7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B1ED4A-2F71-28D2-9E0F-F7B79B80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B8DB-5EB5-4574-86DF-340EFC8849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512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6D2162-7E01-10F2-A7BF-4AF3B46D9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F39404-4014-962C-3DFA-8140AFB9C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381BE9-AC0B-72D0-D8B2-31691315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C09C-D3D2-4A6A-8CF7-230EA87CBC80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F1F6A3-6089-24BE-A640-D33D2E05F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ABA3B3-D643-EDB2-7915-0D4C2342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B8DB-5EB5-4574-86DF-340EFC8849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774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8309A9-A1A8-B138-7311-1917F1F2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F605EA-FF60-0A38-D0E6-4AD5874BA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FFB425-9926-638C-07BB-EEE20EEB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C09C-D3D2-4A6A-8CF7-230EA87CBC80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59DD19-4A8F-713A-7D0C-1C6305F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A963A1-6D0C-FBD3-C447-6CE63FC1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B8DB-5EB5-4574-86DF-340EFC8849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606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DEE0F3-5107-2F5E-D1BB-79C0FAB1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6F54E1-D1B9-9B4E-8548-7AB10062F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A6D57D-E648-7141-62DD-0552F228C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A19B07-7A8D-7DF5-F711-2A01F026D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C09C-D3D2-4A6A-8CF7-230EA87CBC80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D33BF2-6A47-D6D7-FCF4-873CAEC19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538595-D10D-D88D-F91A-1B0BBBCA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B8DB-5EB5-4574-86DF-340EFC8849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841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F24F04-537C-78C1-EF2A-4E29086BC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BCEC06-BFCF-E523-22B1-64F117A16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28920D-4115-173F-94AE-715F595B5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E03F3A-9E7E-8C65-A44B-4268BAA9F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CB65EDC-0ECC-6E93-D776-D9B3C8CB1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612A93E-B682-5910-D518-8101E3BA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C09C-D3D2-4A6A-8CF7-230EA87CBC80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CD7FA2-4F69-FA99-461C-124AD814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15384F8-8242-0583-69A7-79E9F2FE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B8DB-5EB5-4574-86DF-340EFC8849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374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AB86EC-15DE-CA81-CE5D-DDD2B56A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6BCE44-F1A6-708B-B809-5F6EC1B2C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C09C-D3D2-4A6A-8CF7-230EA87CBC80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83BE2A-6CAA-0A2D-7A14-861A9EB5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1D75FE-D938-AD9E-4898-56662DC8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B8DB-5EB5-4574-86DF-340EFC8849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571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E8C7200-3CD2-D6F8-B353-D9D3256F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C09C-D3D2-4A6A-8CF7-230EA87CBC80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31AA9D-6A6C-391B-5F13-AE82CBDA4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846FA5-82F7-8330-5969-CE308DA1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B8DB-5EB5-4574-86DF-340EFC8849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12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3D6E6-268D-A9E8-CD91-5B5C2976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0930D4-4BB2-4530-E665-EC32079FE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6928AF-B78C-959F-0B9E-1D7264992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74C892-BA44-5FF9-87A2-9B79713A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C09C-D3D2-4A6A-8CF7-230EA87CBC80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ADB78B-357C-8CD0-3487-22ADD959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F0C7A8-9B3B-CDB3-80ED-3EBF91D2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B8DB-5EB5-4574-86DF-340EFC8849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273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A0C7CD-3BF1-DC79-D9C5-B6815B91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9A4A73E-4B9F-367E-C321-5505FD014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BB6A74-E26E-D9C3-4DE6-CED1BA986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B2A368-32E5-688D-50D0-4C7D61CE2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C09C-D3D2-4A6A-8CF7-230EA87CBC80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FBE756-C715-FE89-C0EF-36025908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BB38E8-CE81-4AF7-D8DF-0817904E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B8DB-5EB5-4574-86DF-340EFC8849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703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9C1A33F-F811-A0C7-2B68-0AC34485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4D3297-2FF6-D908-01D0-980A1C545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2F78B5-4F33-D965-9EF3-84635339B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EC09C-D3D2-4A6A-8CF7-230EA87CBC80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86FC42-2A87-2A09-8AE0-9C473509F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0E9BA5-04AD-A3FB-3AF9-CE17E4616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5B8DB-5EB5-4574-86DF-340EFC8849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874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02E904-AA96-3DE0-3890-CDC7584B2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Storyboard fait</a:t>
            </a:r>
            <a:br>
              <a:rPr lang="fr-CA" dirty="0"/>
            </a:br>
            <a:r>
              <a:rPr lang="fr-CA" dirty="0"/>
              <a:t>par Mike</a:t>
            </a:r>
          </a:p>
        </p:txBody>
      </p:sp>
    </p:spTree>
    <p:extLst>
      <p:ext uri="{BB962C8B-B14F-4D97-AF65-F5344CB8AC3E}">
        <p14:creationId xmlns:p14="http://schemas.microsoft.com/office/powerpoint/2010/main" val="91584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BFED8-82BE-DC96-28D5-28639887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buste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5237B65-BBAA-FF09-78DD-C4B855B52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8652" y="2422865"/>
            <a:ext cx="3276628" cy="3705710"/>
          </a:xfr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D8E27877-701F-D4AF-97E3-F9F705EF6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33556"/>
            <a:ext cx="25426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did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it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my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way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9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E37CFC-6B79-CCA6-ECCF-A4BE2E469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Plan d’ensemble</a:t>
            </a:r>
          </a:p>
        </p:txBody>
      </p:sp>
      <p:pic>
        <p:nvPicPr>
          <p:cNvPr id="4098" name="Picture 2" descr="The ten best Simpsons episodes">
            <a:extLst>
              <a:ext uri="{FF2B5EF4-FFF2-40B4-BE49-F238E27FC236}">
                <a16:creationId xmlns:a16="http://schemas.microsoft.com/office/drawing/2014/main" id="{F92EECB2-6E8E-C575-37A5-21BE9153BA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54" y="2426691"/>
            <a:ext cx="4063492" cy="31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AD198D2-8C7F-5DD8-0F4B-82D4CA3DD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429078"/>
            <a:ext cx="40430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When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I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shout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it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out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loud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9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10209C-34C0-2895-124A-3F52FB6FD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Grand plan d’ensemble</a:t>
            </a:r>
            <a:br>
              <a:rPr lang="fr-CA" dirty="0"/>
            </a:br>
            <a:endParaRPr lang="fr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4D66D0-5C73-00EA-7BE9-86A185A6D5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14E4F05-1106-F143-D0B0-0C71B73EC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755" y="973110"/>
            <a:ext cx="16113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It's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my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life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558B49-BE6B-79C7-A560-817B27CD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844" y="18255"/>
            <a:ext cx="10515600" cy="1325563"/>
          </a:xfrm>
        </p:spPr>
        <p:txBody>
          <a:bodyPr/>
          <a:lstStyle/>
          <a:p>
            <a:r>
              <a:rPr lang="fr-CA" dirty="0"/>
              <a:t>Plan général</a:t>
            </a:r>
            <a:br>
              <a:rPr lang="fr-CA" dirty="0"/>
            </a:br>
            <a:endParaRPr lang="fr-CA" dirty="0"/>
          </a:p>
        </p:txBody>
      </p:sp>
      <p:pic>
        <p:nvPicPr>
          <p:cNvPr id="2050" name="Picture 2" descr="Cartoons home houses the simpsons wallpaper | 1920x1200 | 10698 ...">
            <a:extLst>
              <a:ext uri="{FF2B5EF4-FFF2-40B4-BE49-F238E27FC236}">
                <a16:creationId xmlns:a16="http://schemas.microsoft.com/office/drawing/2014/main" id="{6259D678-7373-1E94-00FF-3CD0C38BF7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30" y="1825625"/>
            <a:ext cx="69621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9E7BC101-4360-8427-DB3B-1683056AF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45" y="884386"/>
            <a:ext cx="2502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It's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now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or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never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7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953C7-ABED-6042-69C1-0C2EF2FB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américain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64F9DED-D956-79CB-BCEE-C7440020A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4764" y="1943100"/>
            <a:ext cx="2881378" cy="4914900"/>
          </a:xfr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C1A515F9-4C90-05C6-D0C7-03D0510AF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78" y="1293674"/>
            <a:ext cx="40751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ain't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gonna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live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forever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7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C9E33-A2C1-7A7A-1631-15D9927C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épaule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3B10F80-BE66-FFE3-E8BE-E8FA62905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130" y="2553292"/>
            <a:ext cx="1895740" cy="2896004"/>
          </a:xfr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4212FF5-67F4-77AD-F82C-29B4FE962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89" y="1290578"/>
            <a:ext cx="38090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just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want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to live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while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I'm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alive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0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60789-C3C5-C926-5C38-855E33C5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Extrème</a:t>
            </a:r>
            <a:r>
              <a:rPr lang="fr-CA" dirty="0"/>
              <a:t> gros plan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301CFC4-467A-7D56-8460-E243E3877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157" y="3616434"/>
            <a:ext cx="3190918" cy="3241566"/>
          </a:xfr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878228B1-1CA4-0196-0EA7-03575A466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429078"/>
            <a:ext cx="55034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My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heart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is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like an open highway 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5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D78536-75B2-2EDF-F1EE-AFDA727B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pied</a:t>
            </a:r>
          </a:p>
        </p:txBody>
      </p:sp>
      <p:pic>
        <p:nvPicPr>
          <p:cNvPr id="1028" name="Picture 4" descr="All About The Simpsons Pictures">
            <a:extLst>
              <a:ext uri="{FF2B5EF4-FFF2-40B4-BE49-F238E27FC236}">
                <a16:creationId xmlns:a16="http://schemas.microsoft.com/office/drawing/2014/main" id="{7DD9A689-754E-D433-957B-F4DF540B86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503" y="1825625"/>
            <a:ext cx="18349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3113D5A-BF40-4C0B-7245-94585E9BF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167468"/>
            <a:ext cx="40927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ain't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gonna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live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forever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1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6EB541-CE78-A0AB-9D06-AEE8B086E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tête</a:t>
            </a:r>
          </a:p>
        </p:txBody>
      </p:sp>
      <p:pic>
        <p:nvPicPr>
          <p:cNvPr id="2050" name="Picture 2" descr="Épisode Aide toi et le ciel t’aidera S02E01 - The Simpsons Saison 2">
            <a:extLst>
              <a:ext uri="{FF2B5EF4-FFF2-40B4-BE49-F238E27FC236}">
                <a16:creationId xmlns:a16="http://schemas.microsoft.com/office/drawing/2014/main" id="{A9940C00-8A08-4C8C-AD89-23DA305D51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191669"/>
            <a:ext cx="3238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12ABE44-86D1-FBDE-8A20-9EB8C0F53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332946"/>
            <a:ext cx="30588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'Cause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it's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my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life 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69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24D0E-D6E2-7B25-A058-6FC1A87B4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</a:t>
            </a:r>
            <a:r>
              <a:rPr lang="fr-CA" dirty="0" err="1"/>
              <a:t>ceiture</a:t>
            </a:r>
            <a:endParaRPr lang="fr-CA" dirty="0"/>
          </a:p>
        </p:txBody>
      </p:sp>
      <p:pic>
        <p:nvPicPr>
          <p:cNvPr id="3074" name="Picture 2" descr="Tout savoir sur l’impressionnant Bart Simpson - SimpsonShop">
            <a:extLst>
              <a:ext uri="{FF2B5EF4-FFF2-40B4-BE49-F238E27FC236}">
                <a16:creationId xmlns:a16="http://schemas.microsoft.com/office/drawing/2014/main" id="{5595BC42-0E2D-D0CF-2349-3DF7D4951A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477294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86A26A65-EE73-32C2-326D-671D4323D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90688"/>
            <a:ext cx="25827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Like Frankie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said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895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79</Words>
  <Application>Microsoft Office PowerPoint</Application>
  <PresentationFormat>Grand écran</PresentationFormat>
  <Paragraphs>21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 Unicode MS</vt:lpstr>
      <vt:lpstr>Calibri</vt:lpstr>
      <vt:lpstr>Calibri Light</vt:lpstr>
      <vt:lpstr>Thème Office</vt:lpstr>
      <vt:lpstr>Storyboard fait par Mike</vt:lpstr>
      <vt:lpstr>Grand plan d’ensemble </vt:lpstr>
      <vt:lpstr>Plan général </vt:lpstr>
      <vt:lpstr>Plan américain</vt:lpstr>
      <vt:lpstr>Plan épaule</vt:lpstr>
      <vt:lpstr>Extrème gros plan</vt:lpstr>
      <vt:lpstr>Plan pied</vt:lpstr>
      <vt:lpstr>Plan tête</vt:lpstr>
      <vt:lpstr>Plan ceiture</vt:lpstr>
      <vt:lpstr>Plan buste</vt:lpstr>
      <vt:lpstr>Plan d’ensemble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 fait par Mike</dc:title>
  <dc:creator>mpouliot35 Mike</dc:creator>
  <cp:lastModifiedBy>mpouliot35 Mike</cp:lastModifiedBy>
  <cp:revision>2</cp:revision>
  <dcterms:created xsi:type="dcterms:W3CDTF">2023-11-20T20:49:18Z</dcterms:created>
  <dcterms:modified xsi:type="dcterms:W3CDTF">2023-12-01T16:59:06Z</dcterms:modified>
</cp:coreProperties>
</file>