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FDD713-4564-44E6-B3FD-F170B7B4D7E7}" v="41" dt="2023-09-25T19:17:32.4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2396AE-F348-7FD7-0B1F-7C17D9499E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820B75A-8190-6CF3-A3A2-196E51C6A4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070334D-5789-4BF7-AFA1-977830B35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8539-A2C8-4FAD-9CA9-A05391810E17}" type="datetimeFigureOut">
              <a:rPr lang="fr-CA" smtClean="0"/>
              <a:t>2023-09-25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45ACBDE-9AFB-BC86-16D7-F06B36A95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B44DB1C-07C6-576C-311C-A0285E23D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434F4-04D5-4DC8-A948-7D427E2ACB9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84937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871B4E-7FF5-236A-AC65-7A79FC73D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6496F99-43A9-248D-759F-A454C29E11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9D29070-A6E6-365D-B1EB-B939B49DA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8539-A2C8-4FAD-9CA9-A05391810E17}" type="datetimeFigureOut">
              <a:rPr lang="fr-CA" smtClean="0"/>
              <a:t>2023-09-25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4EC92E0-3A96-E0B6-26F9-5DADEB0B4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2FC4E6-7F6A-E12C-EE0C-0F783E8AF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434F4-04D5-4DC8-A948-7D427E2ACB9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3474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30DADA0-F7A5-6504-4552-47140B07EE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B404F93-EF2C-0C51-1DCB-A41605EF63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7F81C3F-53DA-6344-1C15-CF67C0279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8539-A2C8-4FAD-9CA9-A05391810E17}" type="datetimeFigureOut">
              <a:rPr lang="fr-CA" smtClean="0"/>
              <a:t>2023-09-25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CB9AB7-548E-38E0-1410-351AB413E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BCB41F5-4B39-7E7D-C343-B171E1089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434F4-04D5-4DC8-A948-7D427E2ACB9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61172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C99AC4-1BD8-8979-F704-3160A52D5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DF00661-91FC-9397-A5A4-84E8A23F78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8F555F8-9447-5492-71E1-1EAA995D5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8539-A2C8-4FAD-9CA9-A05391810E17}" type="datetimeFigureOut">
              <a:rPr lang="fr-CA" smtClean="0"/>
              <a:t>2023-09-25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FABE100-D4B8-2F9C-68BB-05193AC1F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C3DC9C9-492A-DD3F-64DB-84CA934C4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434F4-04D5-4DC8-A948-7D427E2ACB9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71089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BC2ABD-A1F1-977C-C521-FBA295101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7203A92-2276-97B4-B958-C05180288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E516508-288C-5B23-34F8-CD7E862DD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8539-A2C8-4FAD-9CA9-A05391810E17}" type="datetimeFigureOut">
              <a:rPr lang="fr-CA" smtClean="0"/>
              <a:t>2023-09-25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0B419E5-8F12-2D6E-EFC1-3F4CCD551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A9822C7-6CED-158A-D5E6-7A033D818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434F4-04D5-4DC8-A948-7D427E2ACB9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62783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5E3595-E11D-F1BB-5B96-563CF10B8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6325DE-EB6E-F9D9-2B70-35383B82C0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5280903-CD8B-B344-AD7D-D3D590B71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1F113F1-9E29-9F93-7D48-CC0C9C35F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8539-A2C8-4FAD-9CA9-A05391810E17}" type="datetimeFigureOut">
              <a:rPr lang="fr-CA" smtClean="0"/>
              <a:t>2023-09-25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E501E11-A0A4-A86E-0943-81D4E21E8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2CACFC9-BFD9-0BCD-3462-6DC1DF2CA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434F4-04D5-4DC8-A948-7D427E2ACB9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60329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CD727D-3D4F-5E7F-62F0-1588493A2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35D09C-3679-F323-A43D-7D11BBDDB6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2CECDB3-28F1-BCCF-0ECC-0D8DE69791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F8C0085-47F3-7F9C-06F5-205721C4E0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5B84084-6D77-E220-47B2-1D6677C6C8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80D3BB7-1254-C489-5353-D58C1B34F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8539-A2C8-4FAD-9CA9-A05391810E17}" type="datetimeFigureOut">
              <a:rPr lang="fr-CA" smtClean="0"/>
              <a:t>2023-09-25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A9E8847-CF5C-6CDC-5232-E0973F5AF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7471F72-1CBE-2CEF-2B37-EAD1F6C8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434F4-04D5-4DC8-A948-7D427E2ACB9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7801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D26FC9-9E8C-BAC9-2454-21F85AC3B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5370E37-DC87-27C5-DAA8-65457D842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8539-A2C8-4FAD-9CA9-A05391810E17}" type="datetimeFigureOut">
              <a:rPr lang="fr-CA" smtClean="0"/>
              <a:t>2023-09-25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BAE4967-5121-DE2B-39C7-9A312DDED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088A3B0-6DF0-3688-C8B5-830D4EFC6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434F4-04D5-4DC8-A948-7D427E2ACB9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74112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525B4EF-7F91-F1F6-C4E2-63B12A353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8539-A2C8-4FAD-9CA9-A05391810E17}" type="datetimeFigureOut">
              <a:rPr lang="fr-CA" smtClean="0"/>
              <a:t>2023-09-25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88A722A-1093-0B54-914B-322E1381D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1F26E95-C25E-86EC-009C-14AD98859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434F4-04D5-4DC8-A948-7D427E2ACB9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41397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016958-1C16-6023-8375-7D9D00F9F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02EEE0-0487-BF2B-9FC8-085C0ACD6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5C40C64-05BB-5967-45F7-7164943B1D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11DB1D5-9C95-CF29-83C7-0AE2B0D6B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8539-A2C8-4FAD-9CA9-A05391810E17}" type="datetimeFigureOut">
              <a:rPr lang="fr-CA" smtClean="0"/>
              <a:t>2023-09-25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E85996F-DD3C-2361-49C1-06103488C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D3D16B5-AA50-1E68-B5A6-4B1CF4C2E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434F4-04D5-4DC8-A948-7D427E2ACB9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56986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9F778E-FA29-EF31-FD30-50BA9E05F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38BCC36-9AE0-F08F-8C87-7702D2720A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3032CCA-45B6-5BA0-8BC4-FBD9635C57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C6DFB53-77DF-F04D-71C8-C40387EB4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8539-A2C8-4FAD-9CA9-A05391810E17}" type="datetimeFigureOut">
              <a:rPr lang="fr-CA" smtClean="0"/>
              <a:t>2023-09-25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0906865-CB31-3721-6964-87F8D7CAF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1B429DD-5A45-182A-B1CB-0FD92C9FE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434F4-04D5-4DC8-A948-7D427E2ACB9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19839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9B8E389-8AB4-2449-EED2-CFDFC06A2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E57DCC1-AA83-FB6E-83BD-0CEBDF2ABB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9420EA6-5992-8FA0-7F8E-91FB03A7DC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F8539-A2C8-4FAD-9CA9-A05391810E17}" type="datetimeFigureOut">
              <a:rPr lang="fr-CA" smtClean="0"/>
              <a:t>2023-09-25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6274C31-8A86-CBA8-99A4-2630ADBBF8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A4AB305-9466-87D8-F2D0-1472D728B2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434F4-04D5-4DC8-A948-7D427E2ACB9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03143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Slide Background">
            <a:extLst>
              <a:ext uri="{FF2B5EF4-FFF2-40B4-BE49-F238E27FC236}">
                <a16:creationId xmlns:a16="http://schemas.microsoft.com/office/drawing/2014/main" id="{7B1AB9FE-36F5-4FD1-9850-DB5C5AD48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Une pluie d’étoiles filantes devrait illuminer le ciel cette nuit">
            <a:extLst>
              <a:ext uri="{FF2B5EF4-FFF2-40B4-BE49-F238E27FC236}">
                <a16:creationId xmlns:a16="http://schemas.microsoft.com/office/drawing/2014/main" id="{BC53DE4F-AA09-92B1-601F-79887FFFBB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2" b="24956"/>
          <a:stretch/>
        </p:blipFill>
        <p:spPr bwMode="auto">
          <a:xfrm>
            <a:off x="20" y="10"/>
            <a:ext cx="12191979" cy="5486390"/>
          </a:xfrm>
          <a:prstGeom prst="rect">
            <a:avLst/>
          </a:prstGeom>
          <a:noFill/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2"/>
            <a:ext cx="12192000" cy="1371598"/>
          </a:xfrm>
          <a:prstGeom prst="rect">
            <a:avLst/>
          </a:prstGeom>
          <a:ln>
            <a:noFill/>
          </a:ln>
          <a:effectLst>
            <a:outerShdw blurRad="254000" dist="114300" dir="20340000" sx="89000" sy="89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61E0EB5-4C4C-1B00-C683-1B4F97D978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9556" y="5746071"/>
            <a:ext cx="7015499" cy="852260"/>
          </a:xfrm>
        </p:spPr>
        <p:txBody>
          <a:bodyPr anchor="ctr">
            <a:normAutofit/>
          </a:bodyPr>
          <a:lstStyle/>
          <a:p>
            <a:pPr algn="l"/>
            <a:r>
              <a:rPr lang="fr-CA" sz="3600" dirty="0"/>
              <a:t>Étoile filante</a:t>
            </a:r>
          </a:p>
        </p:txBody>
      </p:sp>
    </p:spTree>
    <p:extLst>
      <p:ext uri="{BB962C8B-B14F-4D97-AF65-F5344CB8AC3E}">
        <p14:creationId xmlns:p14="http://schemas.microsoft.com/office/powerpoint/2010/main" val="3618854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es aurores boréales - Que faire à Reykjavik ? Nos spots préférés - Elle">
            <a:extLst>
              <a:ext uri="{FF2B5EF4-FFF2-40B4-BE49-F238E27FC236}">
                <a16:creationId xmlns:a16="http://schemas.microsoft.com/office/drawing/2014/main" id="{9913B2FE-3D98-E37B-695A-5EF9655A3A7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7CF22-F602-A441-038E-2A7344525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Aurores boréales</a:t>
            </a:r>
          </a:p>
        </p:txBody>
      </p:sp>
    </p:spTree>
    <p:extLst>
      <p:ext uri="{BB962C8B-B14F-4D97-AF65-F5344CB8AC3E}">
        <p14:creationId xmlns:p14="http://schemas.microsoft.com/office/powerpoint/2010/main" val="461543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.S.A. and Canada East Coast Travel Part IV(Montreal and Quebec City ...">
            <a:extLst>
              <a:ext uri="{FF2B5EF4-FFF2-40B4-BE49-F238E27FC236}">
                <a16:creationId xmlns:a16="http://schemas.microsoft.com/office/drawing/2014/main" id="{9F27383A-1E65-32BD-27AB-2241D5B527B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263120" cy="687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106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lientèle et Territoire | Coopérative de solidarité d'aide à domicile ...">
            <a:extLst>
              <a:ext uri="{FF2B5EF4-FFF2-40B4-BE49-F238E27FC236}">
                <a16:creationId xmlns:a16="http://schemas.microsoft.com/office/drawing/2014/main" id="{3256C9C0-9238-D7EF-2E45-EA7FD7E8734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610"/>
            <a:ext cx="12192000" cy="689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179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4" name="Picture 24" descr="Développement résidentiel » Ville de Saint-Joseph-de-Beauce">
            <a:extLst>
              <a:ext uri="{FF2B5EF4-FFF2-40B4-BE49-F238E27FC236}">
                <a16:creationId xmlns:a16="http://schemas.microsoft.com/office/drawing/2014/main" id="{489B794A-08BD-03FD-4C29-094ECD3A765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916" y="0"/>
            <a:ext cx="11869923" cy="657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94268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4</Words>
  <Application>Microsoft Office PowerPoint</Application>
  <PresentationFormat>Grand écran</PresentationFormat>
  <Paragraphs>2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Thème Office</vt:lpstr>
      <vt:lpstr>Étoile filante</vt:lpstr>
      <vt:lpstr>Aurores boréales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mpouliot35 Mike</dc:creator>
  <cp:lastModifiedBy>mpouliot35 Mike</cp:lastModifiedBy>
  <cp:revision>2</cp:revision>
  <dcterms:created xsi:type="dcterms:W3CDTF">2023-09-25T19:03:59Z</dcterms:created>
  <dcterms:modified xsi:type="dcterms:W3CDTF">2023-09-25T19:18:03Z</dcterms:modified>
</cp:coreProperties>
</file>