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0C0C11-F415-7492-0E52-AFFEE2770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FD5324E-D7F7-F76E-927E-64D3B5232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E6E692-54D7-FDD9-FA61-65DD4404C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6666-845C-480F-921E-73C2DCCD488C}" type="datetimeFigureOut">
              <a:rPr lang="fr-CA" smtClean="0"/>
              <a:t>2023-10-19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99B756-220A-A5EC-4554-3C6D69571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6B04F7-6D84-3C15-C49A-BB0898A7D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479E-F806-4CEF-A1AA-B98B9BC7138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380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CE9732-1E18-C40C-0474-5D4DE53B3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AD16436-A439-1E0B-D6DA-7F3506850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6B7A25-784B-EC9B-7A7F-696136A1C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6666-845C-480F-921E-73C2DCCD488C}" type="datetimeFigureOut">
              <a:rPr lang="fr-CA" smtClean="0"/>
              <a:t>2023-10-19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D6621B-19F0-0A1B-4B59-09E4BF43D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34DDEA-4C20-CD74-9634-32858D420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479E-F806-4CEF-A1AA-B98B9BC7138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5053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194073D-9F9C-686B-2B59-DF561D6E4B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840FA5D-C299-AF00-FDDA-E6B053C6E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999FA1-40FE-7E36-B2BF-E8B8681E0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6666-845C-480F-921E-73C2DCCD488C}" type="datetimeFigureOut">
              <a:rPr lang="fr-CA" smtClean="0"/>
              <a:t>2023-10-19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1378EB-EFFC-496B-7F9F-355922CE5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2A3545-3BD6-235B-2958-F7D48F21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479E-F806-4CEF-A1AA-B98B9BC7138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403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BC3448-ED91-7EF4-ED57-8D52CBE81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A47BBE-AB8A-11FB-6C66-24283C42A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6655A6-F954-7ABF-7379-4E5BD43D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6666-845C-480F-921E-73C2DCCD488C}" type="datetimeFigureOut">
              <a:rPr lang="fr-CA" smtClean="0"/>
              <a:t>2023-10-19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F43DFB-71FB-1418-1504-605E10D2F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03370F-104F-0B30-43BD-C8932745F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479E-F806-4CEF-A1AA-B98B9BC7138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7293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E1D31-5920-EC6D-A368-272650744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A1CCBD-A19A-D5F8-E7FB-EBC4E2FA0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93FF00-E685-A024-79ED-B096BFA56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6666-845C-480F-921E-73C2DCCD488C}" type="datetimeFigureOut">
              <a:rPr lang="fr-CA" smtClean="0"/>
              <a:t>2023-10-19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EEB379-5BA6-E88B-AFB5-DDC40510F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C72458-71FD-6C5C-23B7-DA21BA083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479E-F806-4CEF-A1AA-B98B9BC7138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2994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79ACAC-5A57-B71E-0530-25D2255E1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485A3A-32CC-8C8A-36A8-39BCA2824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F81C6B-7E7E-9F12-E5D8-975DEEEF4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C82F08-1816-6C72-2B39-1995B6077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6666-845C-480F-921E-73C2DCCD488C}" type="datetimeFigureOut">
              <a:rPr lang="fr-CA" smtClean="0"/>
              <a:t>2023-10-19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FE7CC5-A9B4-3A3B-BE55-A66551272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B5A605F-7B8A-86D7-CF3B-1772E1EB5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479E-F806-4CEF-A1AA-B98B9BC7138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795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C82A7C-8E7B-1821-BC6D-E2B45AED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3EB3AB-9C58-E30A-9F9B-30AD2CF86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12D467F-407A-C61C-3BCB-6F9C150F7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85E6250-E4AB-6FFC-921A-72DCBE57DE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BBEAA4C-5F28-D9CB-D842-935D247F53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CC3337E-8679-07A0-B6A9-6EE2326FF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6666-845C-480F-921E-73C2DCCD488C}" type="datetimeFigureOut">
              <a:rPr lang="fr-CA" smtClean="0"/>
              <a:t>2023-10-19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6EB7A4E-A4B4-8373-82D6-E3AF1C66B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D3F66BD-69F1-B139-07CE-6CFCAB05F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479E-F806-4CEF-A1AA-B98B9BC7138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0309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C82EF8-683B-A7AF-1D94-D3405FF22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8CFB4B0-7CEE-0A31-CB20-634171FF5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6666-845C-480F-921E-73C2DCCD488C}" type="datetimeFigureOut">
              <a:rPr lang="fr-CA" smtClean="0"/>
              <a:t>2023-10-19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CC636AB-785F-EF61-196E-DAE31C212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1C5888-69EA-1BAB-1776-C094E3F50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479E-F806-4CEF-A1AA-B98B9BC7138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91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1E81BD4-CB2D-E350-C1E5-840E02EE9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6666-845C-480F-921E-73C2DCCD488C}" type="datetimeFigureOut">
              <a:rPr lang="fr-CA" smtClean="0"/>
              <a:t>2023-10-19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80A758-11BB-8D6A-3A85-7A82E6D64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862F0EA-E5F4-C9FF-BDCD-69FE476B7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479E-F806-4CEF-A1AA-B98B9BC7138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4709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0CB19B-5E89-3108-E668-7132331A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3454A7-A848-540B-BA48-19C1325F0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19C645-8E4D-2482-2E90-14BB989AB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3F3C8D9-D3F0-BA85-07FE-08BB91C53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6666-845C-480F-921E-73C2DCCD488C}" type="datetimeFigureOut">
              <a:rPr lang="fr-CA" smtClean="0"/>
              <a:t>2023-10-19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C8E76D-3CC7-3F4E-D0C5-60F9497D7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1A9A1E-AF3D-D7BA-D537-AD12E3A98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479E-F806-4CEF-A1AA-B98B9BC7138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091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2D930A-A121-63D7-05B5-A8B6FB01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93B3F9A-915A-B1B7-BD7C-F584532EB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E082F2-9A6E-A445-24C5-042102992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2460467-BBB2-28AB-9D37-2AA23117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6666-845C-480F-921E-73C2DCCD488C}" type="datetimeFigureOut">
              <a:rPr lang="fr-CA" smtClean="0"/>
              <a:t>2023-10-19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68DBEB-92D4-618E-816B-9B7DDC8C9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1EAD1E-C90D-1021-9EAF-8FE25870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479E-F806-4CEF-A1AA-B98B9BC7138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35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963572F-68B1-6441-526C-7BF630575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B40F7C-A352-F1CC-A9D8-467EBB761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266E35-76BA-9B3F-7539-1E1F1A3053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56666-845C-480F-921E-73C2DCCD488C}" type="datetimeFigureOut">
              <a:rPr lang="fr-CA" smtClean="0"/>
              <a:t>2023-10-19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4BCBDF-06A9-5A26-84B1-7A7A93EEA5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7B94D4-FD08-F5F7-BEA7-9CCF09C71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2479E-F806-4CEF-A1AA-B98B9BC7138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2483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8FF3E63-D0CD-288A-60C7-3E3F57703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7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15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Is Freddy Fazbear the New Freddy Krueger?">
            <a:extLst>
              <a:ext uri="{FF2B5EF4-FFF2-40B4-BE49-F238E27FC236}">
                <a16:creationId xmlns:a16="http://schemas.microsoft.com/office/drawing/2014/main" id="{DE6A32CD-411B-A90A-0889-395C1D6C35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" r="-1" b="-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515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ica | Wiki Freddy Fazbear's Pizza | Fandom">
            <a:extLst>
              <a:ext uri="{FF2B5EF4-FFF2-40B4-BE49-F238E27FC236}">
                <a16:creationId xmlns:a16="http://schemas.microsoft.com/office/drawing/2014/main" id="{7D5EFE9A-6243-694E-7048-BC9CF4A956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8" b="9963"/>
          <a:stretch/>
        </p:blipFill>
        <p:spPr bwMode="auto">
          <a:xfrm>
            <a:off x="1" y="10"/>
            <a:ext cx="1219882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264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onnie | Five Nights at Freddy's Wiki | Fandom">
            <a:extLst>
              <a:ext uri="{FF2B5EF4-FFF2-40B4-BE49-F238E27FC236}">
                <a16:creationId xmlns:a16="http://schemas.microsoft.com/office/drawing/2014/main" id="{F5143BBE-E0E7-36DE-2B39-F1241C37DB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9" b="19814"/>
          <a:stretch/>
        </p:blipFill>
        <p:spPr bwMode="auto">
          <a:xfrm>
            <a:off x="1" y="10"/>
            <a:ext cx="1219882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505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cott Cawthon - Bio, Facts, Family Life of Video Game Designer ...">
            <a:extLst>
              <a:ext uri="{FF2B5EF4-FFF2-40B4-BE49-F238E27FC236}">
                <a16:creationId xmlns:a16="http://schemas.microsoft.com/office/drawing/2014/main" id="{743E8657-E6C9-AA00-E016-36FEE22AE7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0" b="4367"/>
          <a:stretch/>
        </p:blipFill>
        <p:spPr bwMode="auto">
          <a:xfrm>
            <a:off x="20" y="10"/>
            <a:ext cx="12191979" cy="5486390"/>
          </a:xfrm>
          <a:prstGeom prst="rect">
            <a:avLst/>
          </a:prstGeom>
          <a:noFill/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4738A6C-13B1-2E8B-45F0-9D462BF4D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6" y="5746071"/>
            <a:ext cx="7015499" cy="852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i="0" dirty="0">
                <a:effectLst/>
              </a:rPr>
              <a:t>Scott Cawthon le </a:t>
            </a:r>
            <a:r>
              <a:rPr lang="en-US" sz="3600" b="1" i="0" dirty="0" err="1">
                <a:effectLst/>
              </a:rPr>
              <a:t>créateur</a:t>
            </a:r>
            <a:r>
              <a:rPr lang="en-US" sz="3600" b="1" i="0" dirty="0">
                <a:effectLst/>
              </a:rPr>
              <a:t> du jeux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791252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</Words>
  <Application>Microsoft Office PowerPoint</Application>
  <PresentationFormat>Grand écran</PresentationFormat>
  <Paragraphs>1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Scott Cawthon le créateur du jeux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mpouliot35 Mike</dc:creator>
  <cp:lastModifiedBy>mpouliot35 Mike</cp:lastModifiedBy>
  <cp:revision>2</cp:revision>
  <dcterms:created xsi:type="dcterms:W3CDTF">2023-10-19T18:26:38Z</dcterms:created>
  <dcterms:modified xsi:type="dcterms:W3CDTF">2023-10-19T18:40:31Z</dcterms:modified>
</cp:coreProperties>
</file>