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E4623-24DE-41C4-998C-2D09F2892885}" v="620" dt="2023-03-14T15:08:57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2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1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7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3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4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Thursday, March 16,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Thursday, March 16,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2028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151" y="2920878"/>
            <a:ext cx="6292690" cy="2992576"/>
          </a:xfrm>
        </p:spPr>
        <p:txBody>
          <a:bodyPr anchor="t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 Light"/>
              </a:rPr>
              <a:t>Procédés de séparation fait pa mavrik poulin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0151" y="1017038"/>
            <a:ext cx="5392495" cy="1248274"/>
          </a:xfrm>
        </p:spPr>
        <p:txBody>
          <a:bodyPr anchor="b">
            <a:normAutofit/>
          </a:bodyPr>
          <a:lstStyle/>
          <a:p>
            <a:pPr algn="l"/>
            <a:endParaRPr lang="en-US" sz="1400">
              <a:solidFill>
                <a:schemeClr val="bg1"/>
              </a:solidFill>
            </a:endParaRPr>
          </a:p>
        </p:txBody>
      </p:sp>
      <p:pic>
        <p:nvPicPr>
          <p:cNvPr id="4" name="Picture 3" descr="carré et rectangle 3D">
            <a:extLst>
              <a:ext uri="{FF2B5EF4-FFF2-40B4-BE49-F238E27FC236}">
                <a16:creationId xmlns:a16="http://schemas.microsoft.com/office/drawing/2014/main" id="{7CB08971-90AC-B7E9-6353-2D70F02F7D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56" r="37653" b="-8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DFDE2-A4AB-BDB9-2715-4E05FA4E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392" y="76660"/>
            <a:ext cx="5712413" cy="1234440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F4E92-2036-FEFE-EFFD-27D558D05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7071" y="-101849"/>
            <a:ext cx="2790359" cy="243535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2800" dirty="0"/>
              <a:t>Laisser </a:t>
            </a:r>
            <a:r>
              <a:rPr lang="en-US" sz="2800" dirty="0" err="1"/>
              <a:t>reposer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err="1"/>
              <a:t>Ses</a:t>
            </a:r>
            <a:r>
              <a:rPr lang="en-US" sz="2800" dirty="0"/>
              <a:t> un mélange </a:t>
            </a:r>
            <a:r>
              <a:rPr lang="en-US" sz="2800" dirty="0" err="1"/>
              <a:t>hétérogène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F9618-64B1-9A55-4A32-5FC7CC4D5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0371" y="1982869"/>
            <a:ext cx="4846320" cy="395935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Rouge </a:t>
            </a:r>
            <a:r>
              <a:rPr lang="en-US" dirty="0" err="1"/>
              <a:t>surnagent</a:t>
            </a:r>
          </a:p>
          <a:p>
            <a:endParaRPr lang="en-US" dirty="0"/>
          </a:p>
          <a:p>
            <a:r>
              <a:rPr lang="en-US" dirty="0"/>
              <a:t>Verte </a:t>
            </a:r>
            <a:r>
              <a:rPr lang="en-US" dirty="0" err="1"/>
              <a:t>résidu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0F6E0B-07D2-BCFB-EBA2-9A8437EFB719}"/>
              </a:ext>
            </a:extLst>
          </p:cNvPr>
          <p:cNvCxnSpPr/>
          <p:nvPr/>
        </p:nvCxnSpPr>
        <p:spPr>
          <a:xfrm>
            <a:off x="1483744" y="3316856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06A006-BA01-D6AE-CF73-3E87341CFE0D}"/>
              </a:ext>
            </a:extLst>
          </p:cNvPr>
          <p:cNvCxnSpPr>
            <a:cxnSpLocks/>
          </p:cNvCxnSpPr>
          <p:nvPr/>
        </p:nvCxnSpPr>
        <p:spPr>
          <a:xfrm>
            <a:off x="506082" y="3316855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D17DF8-4997-EF8E-77CF-6779F897D8CF}"/>
              </a:ext>
            </a:extLst>
          </p:cNvPr>
          <p:cNvCxnSpPr>
            <a:cxnSpLocks/>
          </p:cNvCxnSpPr>
          <p:nvPr/>
        </p:nvCxnSpPr>
        <p:spPr>
          <a:xfrm>
            <a:off x="2950234" y="3302479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7C6518-CE49-7EFE-9D0C-33BB150C65E4}"/>
              </a:ext>
            </a:extLst>
          </p:cNvPr>
          <p:cNvCxnSpPr>
            <a:cxnSpLocks/>
          </p:cNvCxnSpPr>
          <p:nvPr/>
        </p:nvCxnSpPr>
        <p:spPr>
          <a:xfrm>
            <a:off x="3884762" y="3302478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276C29-E394-CEA6-182E-D640C8772904}"/>
              </a:ext>
            </a:extLst>
          </p:cNvPr>
          <p:cNvCxnSpPr>
            <a:cxnSpLocks/>
          </p:cNvCxnSpPr>
          <p:nvPr/>
        </p:nvCxnSpPr>
        <p:spPr>
          <a:xfrm flipH="1">
            <a:off x="2958860" y="4610818"/>
            <a:ext cx="1069675" cy="23003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72AA9B3-44C8-37BD-617B-74D09EDD9302}"/>
              </a:ext>
            </a:extLst>
          </p:cNvPr>
          <p:cNvCxnSpPr>
            <a:cxnSpLocks/>
          </p:cNvCxnSpPr>
          <p:nvPr/>
        </p:nvCxnSpPr>
        <p:spPr>
          <a:xfrm flipH="1">
            <a:off x="514708" y="4625194"/>
            <a:ext cx="1069675" cy="23003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BE192CC9-468D-D01B-F8D4-80C395008E88}"/>
              </a:ext>
            </a:extLst>
          </p:cNvPr>
          <p:cNvSpPr/>
          <p:nvPr/>
        </p:nvSpPr>
        <p:spPr>
          <a:xfrm flipV="1">
            <a:off x="537275" y="4293204"/>
            <a:ext cx="316301" cy="258792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751896-FD04-DE59-692A-F1A1C46E1AB7}"/>
              </a:ext>
            </a:extLst>
          </p:cNvPr>
          <p:cNvSpPr/>
          <p:nvPr/>
        </p:nvSpPr>
        <p:spPr>
          <a:xfrm flipV="1">
            <a:off x="1040483" y="4235694"/>
            <a:ext cx="316301" cy="258792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25E23F8-C0E1-1E84-BB55-DD00D7EB4DFD}"/>
              </a:ext>
            </a:extLst>
          </p:cNvPr>
          <p:cNvSpPr/>
          <p:nvPr/>
        </p:nvSpPr>
        <p:spPr>
          <a:xfrm flipV="1">
            <a:off x="609162" y="3976901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96C7643-C855-2B33-F702-45A68D844BBC}"/>
              </a:ext>
            </a:extLst>
          </p:cNvPr>
          <p:cNvCxnSpPr/>
          <p:nvPr/>
        </p:nvCxnSpPr>
        <p:spPr>
          <a:xfrm>
            <a:off x="418920" y="1418147"/>
            <a:ext cx="914400" cy="91440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F6E822A-CFAC-E1D2-F338-08E32106925B}"/>
              </a:ext>
            </a:extLst>
          </p:cNvPr>
          <p:cNvCxnSpPr/>
          <p:nvPr/>
        </p:nvCxnSpPr>
        <p:spPr>
          <a:xfrm>
            <a:off x="604928" y="3818266"/>
            <a:ext cx="885646" cy="8626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05BBFD3-C76D-28BC-9E3F-DA85CD5F11B1}"/>
              </a:ext>
            </a:extLst>
          </p:cNvPr>
          <p:cNvCxnSpPr>
            <a:cxnSpLocks/>
          </p:cNvCxnSpPr>
          <p:nvPr/>
        </p:nvCxnSpPr>
        <p:spPr>
          <a:xfrm>
            <a:off x="2876550" y="3947662"/>
            <a:ext cx="1058173" cy="8626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D7CA06B7-8F38-3D30-5DD6-BE3492C337EC}"/>
              </a:ext>
            </a:extLst>
          </p:cNvPr>
          <p:cNvSpPr/>
          <p:nvPr/>
        </p:nvSpPr>
        <p:spPr>
          <a:xfrm flipV="1">
            <a:off x="2967048" y="4278826"/>
            <a:ext cx="316301" cy="258792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2306C04-929F-F25D-EC45-C31C7D50E2C9}"/>
              </a:ext>
            </a:extLst>
          </p:cNvPr>
          <p:cNvSpPr/>
          <p:nvPr/>
        </p:nvSpPr>
        <p:spPr>
          <a:xfrm flipV="1">
            <a:off x="3585275" y="4350713"/>
            <a:ext cx="316301" cy="258792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D151071-442A-E641-66A5-E29EFB082566}"/>
              </a:ext>
            </a:extLst>
          </p:cNvPr>
          <p:cNvSpPr/>
          <p:nvPr/>
        </p:nvSpPr>
        <p:spPr>
          <a:xfrm flipV="1">
            <a:off x="3484632" y="3545580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62143-4F7F-D273-5887-AF54FF92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958" y="-110246"/>
            <a:ext cx="5626148" cy="803120"/>
          </a:xfrm>
        </p:spPr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29A8-BF44-6BA9-6F41-937AF620A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3109" y="2112264"/>
            <a:ext cx="4846320" cy="3959352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en-US" dirty="0" err="1"/>
              <a:t>Transvide</a:t>
            </a:r>
            <a:r>
              <a:rPr lang="en-US" dirty="0"/>
              <a:t> le </a:t>
            </a:r>
            <a:r>
              <a:rPr lang="en-US" dirty="0" err="1"/>
              <a:t>liquide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DED4E-7257-C185-C62B-A310D0F0D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05088" y="128188"/>
            <a:ext cx="1712056" cy="1687729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r>
              <a:rPr lang="en-US" dirty="0">
                <a:highlight>
                  <a:srgbClr val="00FF00"/>
                </a:highlight>
              </a:rPr>
              <a:t>Boule </a:t>
            </a:r>
            <a:r>
              <a:rPr lang="en-US" dirty="0" err="1">
                <a:highlight>
                  <a:srgbClr val="00FF00"/>
                </a:highlight>
              </a:rPr>
              <a:t>verte</a:t>
            </a:r>
            <a:r>
              <a:rPr lang="en-US" dirty="0">
                <a:highlight>
                  <a:srgbClr val="00FF00"/>
                </a:highlight>
              </a:rPr>
              <a:t> </a:t>
            </a:r>
            <a:r>
              <a:rPr lang="en-US" dirty="0" err="1">
                <a:highlight>
                  <a:srgbClr val="00FF00"/>
                </a:highlight>
              </a:rPr>
              <a:t>résidu</a:t>
            </a:r>
            <a:r>
              <a:rPr lang="en-US" dirty="0">
                <a:highlight>
                  <a:srgbClr val="00FF00"/>
                </a:highlight>
              </a:rPr>
              <a:t> </a:t>
            </a:r>
          </a:p>
          <a:p>
            <a:endParaRPr lang="en-US" dirty="0">
              <a:highlight>
                <a:srgbClr val="00FF00"/>
              </a:highlight>
            </a:endParaRPr>
          </a:p>
          <a:p>
            <a:r>
              <a:rPr lang="en-US" dirty="0">
                <a:highlight>
                  <a:srgbClr val="00FF00"/>
                </a:highlight>
              </a:rPr>
              <a:t>Tige de vert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FAA32F-0FB9-3C29-E878-AA40A1AC3DF6}"/>
              </a:ext>
            </a:extLst>
          </p:cNvPr>
          <p:cNvCxnSpPr/>
          <p:nvPr/>
        </p:nvCxnSpPr>
        <p:spPr>
          <a:xfrm rot="3540000">
            <a:off x="2551250" y="3202871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7822918-9C13-0ED3-A15C-9FAD8A5884B7}"/>
              </a:ext>
            </a:extLst>
          </p:cNvPr>
          <p:cNvCxnSpPr>
            <a:cxnSpLocks/>
          </p:cNvCxnSpPr>
          <p:nvPr/>
        </p:nvCxnSpPr>
        <p:spPr>
          <a:xfrm rot="3540000">
            <a:off x="2047718" y="2364850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0ADD2B8-BD15-EACC-6616-38DD9358968A}"/>
              </a:ext>
            </a:extLst>
          </p:cNvPr>
          <p:cNvCxnSpPr>
            <a:cxnSpLocks/>
          </p:cNvCxnSpPr>
          <p:nvPr/>
        </p:nvCxnSpPr>
        <p:spPr>
          <a:xfrm rot="3540000" flipH="1">
            <a:off x="1231469" y="3808436"/>
            <a:ext cx="1069675" cy="23003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72E9FAC4-E20E-D351-EA1A-8F29FA8F3600}"/>
              </a:ext>
            </a:extLst>
          </p:cNvPr>
          <p:cNvSpPr/>
          <p:nvPr/>
        </p:nvSpPr>
        <p:spPr>
          <a:xfrm rot="3540000" flipV="1">
            <a:off x="1997475" y="3463640"/>
            <a:ext cx="316301" cy="258792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1102A7-50A5-B016-838F-20B2E15D36E2}"/>
              </a:ext>
            </a:extLst>
          </p:cNvPr>
          <p:cNvSpPr/>
          <p:nvPr/>
        </p:nvSpPr>
        <p:spPr>
          <a:xfrm rot="3540000" flipV="1">
            <a:off x="1831489" y="3894107"/>
            <a:ext cx="316301" cy="258792"/>
          </a:xfrm>
          <a:prstGeom prst="ellipse">
            <a:avLst/>
          </a:prstGeom>
          <a:solidFill>
            <a:srgbClr val="00B05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EBE72CF-C7F1-0610-A696-63F7F8C876B8}"/>
              </a:ext>
            </a:extLst>
          </p:cNvPr>
          <p:cNvSpPr/>
          <p:nvPr/>
        </p:nvSpPr>
        <p:spPr>
          <a:xfrm rot="3540000" flipV="1">
            <a:off x="2492528" y="3304841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6FA71B8-62D1-03B4-FAA8-6D13D502B827}"/>
              </a:ext>
            </a:extLst>
          </p:cNvPr>
          <p:cNvCxnSpPr/>
          <p:nvPr/>
        </p:nvCxnSpPr>
        <p:spPr>
          <a:xfrm>
            <a:off x="1678127" y="3304850"/>
            <a:ext cx="1469539" cy="174117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9E4815-0F8F-C452-B1C7-9A3B24EF7641}"/>
              </a:ext>
            </a:extLst>
          </p:cNvPr>
          <p:cNvCxnSpPr>
            <a:cxnSpLocks/>
          </p:cNvCxnSpPr>
          <p:nvPr/>
        </p:nvCxnSpPr>
        <p:spPr>
          <a:xfrm>
            <a:off x="3856007" y="3920706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FDB752A-46FD-1F63-F3A8-F92BFED756C9}"/>
              </a:ext>
            </a:extLst>
          </p:cNvPr>
          <p:cNvCxnSpPr>
            <a:cxnSpLocks/>
          </p:cNvCxnSpPr>
          <p:nvPr/>
        </p:nvCxnSpPr>
        <p:spPr>
          <a:xfrm>
            <a:off x="4790535" y="3920705"/>
            <a:ext cx="23004" cy="131696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9D5F3F-C796-58E3-D5C2-1D98A7E2B4CB}"/>
              </a:ext>
            </a:extLst>
          </p:cNvPr>
          <p:cNvCxnSpPr>
            <a:cxnSpLocks/>
          </p:cNvCxnSpPr>
          <p:nvPr/>
        </p:nvCxnSpPr>
        <p:spPr>
          <a:xfrm flipH="1">
            <a:off x="3864634" y="5229045"/>
            <a:ext cx="1069675" cy="23003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F613473-C9C0-D386-CF43-047B39612923}"/>
              </a:ext>
            </a:extLst>
          </p:cNvPr>
          <p:cNvCxnSpPr>
            <a:cxnSpLocks/>
          </p:cNvCxnSpPr>
          <p:nvPr/>
        </p:nvCxnSpPr>
        <p:spPr>
          <a:xfrm>
            <a:off x="3782323" y="4565889"/>
            <a:ext cx="1058173" cy="8626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3FD588B5-87C5-C5A4-DB5D-2A1DE88D2B21}"/>
              </a:ext>
            </a:extLst>
          </p:cNvPr>
          <p:cNvSpPr/>
          <p:nvPr/>
        </p:nvSpPr>
        <p:spPr>
          <a:xfrm flipV="1">
            <a:off x="4318520" y="4782034"/>
            <a:ext cx="316301" cy="258792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F57A8B3-6286-3DF1-97DC-9EEE5B69010A}"/>
              </a:ext>
            </a:extLst>
          </p:cNvPr>
          <p:cNvSpPr/>
          <p:nvPr/>
        </p:nvSpPr>
        <p:spPr>
          <a:xfrm flipV="1">
            <a:off x="4030971" y="4365090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BAEA58D-05E7-FC2D-19F2-001860A82FC9}"/>
              </a:ext>
            </a:extLst>
          </p:cNvPr>
          <p:cNvCxnSpPr/>
          <p:nvPr/>
        </p:nvCxnSpPr>
        <p:spPr>
          <a:xfrm flipH="1">
            <a:off x="4367842" y="1850366"/>
            <a:ext cx="810883" cy="114443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D42A9C-1B64-D177-64CE-BFBD63D831B4}"/>
              </a:ext>
            </a:extLst>
          </p:cNvPr>
          <p:cNvCxnSpPr/>
          <p:nvPr/>
        </p:nvCxnSpPr>
        <p:spPr>
          <a:xfrm flipH="1">
            <a:off x="4369254" y="2066925"/>
            <a:ext cx="772885" cy="117293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2A2673A-FCD1-569F-90D7-88EB46AE054B}"/>
              </a:ext>
            </a:extLst>
          </p:cNvPr>
          <p:cNvCxnSpPr/>
          <p:nvPr/>
        </p:nvCxnSpPr>
        <p:spPr>
          <a:xfrm flipH="1">
            <a:off x="4366046" y="1302230"/>
            <a:ext cx="1587259" cy="3459191"/>
          </a:xfrm>
          <a:prstGeom prst="straightConnector1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514AC01B-DFEB-6C07-08EC-49CDB7F7F615}"/>
              </a:ext>
            </a:extLst>
          </p:cNvPr>
          <p:cNvSpPr/>
          <p:nvPr/>
        </p:nvSpPr>
        <p:spPr>
          <a:xfrm flipV="1">
            <a:off x="-2410086" y="5932221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F356-1741-B6FB-2E1B-7860E3BB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223" y="177302"/>
            <a:ext cx="5022299" cy="486818"/>
          </a:xfrm>
        </p:spPr>
        <p:txBody>
          <a:bodyPr>
            <a:normAutofit fontScale="90000"/>
          </a:bodyPr>
          <a:lstStyle/>
          <a:p>
            <a:r>
              <a:rPr lang="en-US" dirty="0"/>
              <a:t>3 </a:t>
            </a:r>
            <a:r>
              <a:rPr lang="en-US" dirty="0" err="1"/>
              <a:t>filltration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E943E-C176-986B-6C14-3E0B05F34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81977" y="56302"/>
            <a:ext cx="4846320" cy="3959352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81F9C-75DC-4B91-2B12-D2DC735A7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22032" y="415737"/>
            <a:ext cx="2890999" cy="204716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Papier </a:t>
            </a:r>
            <a:r>
              <a:rPr lang="en-US" dirty="0" err="1"/>
              <a:t>fitre</a:t>
            </a:r>
          </a:p>
          <a:p>
            <a:endParaRPr lang="en-US" dirty="0"/>
          </a:p>
          <a:p>
            <a:r>
              <a:rPr lang="en-US" dirty="0"/>
              <a:t>1 3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14B08BC-2F75-654C-7F7F-ED866EB59559}"/>
              </a:ext>
            </a:extLst>
          </p:cNvPr>
          <p:cNvCxnSpPr/>
          <p:nvPr/>
        </p:nvCxnSpPr>
        <p:spPr>
          <a:xfrm>
            <a:off x="1814422" y="5315309"/>
            <a:ext cx="224288" cy="52621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044B7D-5BCB-4CA8-0DFB-3CA93B078D9F}"/>
              </a:ext>
            </a:extLst>
          </p:cNvPr>
          <p:cNvCxnSpPr>
            <a:cxnSpLocks/>
          </p:cNvCxnSpPr>
          <p:nvPr/>
        </p:nvCxnSpPr>
        <p:spPr>
          <a:xfrm flipH="1">
            <a:off x="1420483" y="5329686"/>
            <a:ext cx="178278" cy="51183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F4BD857-048A-5CBD-E2E6-177B09D73146}"/>
              </a:ext>
            </a:extLst>
          </p:cNvPr>
          <p:cNvCxnSpPr>
            <a:cxnSpLocks/>
          </p:cNvCxnSpPr>
          <p:nvPr/>
        </p:nvCxnSpPr>
        <p:spPr>
          <a:xfrm flipV="1">
            <a:off x="1354347" y="5855898"/>
            <a:ext cx="655608" cy="575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B02B252-1213-6A0C-6166-DEAED6CF41C3}"/>
              </a:ext>
            </a:extLst>
          </p:cNvPr>
          <p:cNvCxnSpPr>
            <a:cxnSpLocks/>
          </p:cNvCxnSpPr>
          <p:nvPr/>
        </p:nvCxnSpPr>
        <p:spPr>
          <a:xfrm>
            <a:off x="1800043" y="4955873"/>
            <a:ext cx="23006" cy="38244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C5AE46C-C870-4D80-D700-32E7B7E85771}"/>
              </a:ext>
            </a:extLst>
          </p:cNvPr>
          <p:cNvCxnSpPr>
            <a:cxnSpLocks/>
          </p:cNvCxnSpPr>
          <p:nvPr/>
        </p:nvCxnSpPr>
        <p:spPr>
          <a:xfrm>
            <a:off x="1555628" y="4927118"/>
            <a:ext cx="23006" cy="45432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Cylinder 9">
            <a:extLst>
              <a:ext uri="{FF2B5EF4-FFF2-40B4-BE49-F238E27FC236}">
                <a16:creationId xmlns:a16="http://schemas.microsoft.com/office/drawing/2014/main" id="{B60ED3D4-6C18-7D8E-F3F2-48CEF39C06E8}"/>
              </a:ext>
            </a:extLst>
          </p:cNvPr>
          <p:cNvSpPr/>
          <p:nvPr/>
        </p:nvSpPr>
        <p:spPr>
          <a:xfrm rot="3000000">
            <a:off x="452559" y="3692694"/>
            <a:ext cx="833887" cy="1135810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4F60470-884D-6754-08B3-446CF39B8A6B}"/>
              </a:ext>
            </a:extLst>
          </p:cNvPr>
          <p:cNvCxnSpPr/>
          <p:nvPr/>
        </p:nvCxnSpPr>
        <p:spPr>
          <a:xfrm>
            <a:off x="273607" y="4233620"/>
            <a:ext cx="1000663" cy="51760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25EA15AD-8A2F-05C8-1D15-1DEFD70C1853}"/>
              </a:ext>
            </a:extLst>
          </p:cNvPr>
          <p:cNvSpPr/>
          <p:nvPr/>
        </p:nvSpPr>
        <p:spPr>
          <a:xfrm>
            <a:off x="263041" y="522486"/>
            <a:ext cx="1495244" cy="13802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E4F7AFA-7E78-FAA8-C42A-CCD533FE7088}"/>
              </a:ext>
            </a:extLst>
          </p:cNvPr>
          <p:cNvCxnSpPr/>
          <p:nvPr/>
        </p:nvCxnSpPr>
        <p:spPr>
          <a:xfrm flipH="1">
            <a:off x="1001743" y="640870"/>
            <a:ext cx="20127" cy="114443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217F03-61B9-B7C5-FB3A-C58294C21C5E}"/>
              </a:ext>
            </a:extLst>
          </p:cNvPr>
          <p:cNvCxnSpPr>
            <a:cxnSpLocks/>
          </p:cNvCxnSpPr>
          <p:nvPr/>
        </p:nvCxnSpPr>
        <p:spPr>
          <a:xfrm flipH="1">
            <a:off x="311629" y="1215963"/>
            <a:ext cx="1429108" cy="862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E28F813-492C-47C2-BAAD-70A4EEC08A6C}"/>
              </a:ext>
            </a:extLst>
          </p:cNvPr>
          <p:cNvSpPr/>
          <p:nvPr/>
        </p:nvSpPr>
        <p:spPr>
          <a:xfrm rot="10800000">
            <a:off x="1312261" y="4797136"/>
            <a:ext cx="790755" cy="503206"/>
          </a:xfrm>
          <a:prstGeom prst="triangle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E40A813D-AFF1-81BF-C090-A5891C68C3DB}"/>
              </a:ext>
            </a:extLst>
          </p:cNvPr>
          <p:cNvSpPr/>
          <p:nvPr/>
        </p:nvSpPr>
        <p:spPr>
          <a:xfrm rot="10800000">
            <a:off x="1355392" y="4552720"/>
            <a:ext cx="790755" cy="503206"/>
          </a:xfrm>
          <a:prstGeom prst="triangl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55B9A90-9A3E-3B46-D004-3D3302E92903}"/>
              </a:ext>
            </a:extLst>
          </p:cNvPr>
          <p:cNvSpPr/>
          <p:nvPr/>
        </p:nvSpPr>
        <p:spPr>
          <a:xfrm flipV="1">
            <a:off x="925462" y="4106298"/>
            <a:ext cx="316301" cy="258792"/>
          </a:xfrm>
          <a:prstGeom prst="ellipse">
            <a:avLst/>
          </a:prstGeom>
          <a:solidFill>
            <a:srgbClr val="C0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D1759A-5AA2-EF30-1958-B3EEBD74772A}"/>
              </a:ext>
            </a:extLst>
          </p:cNvPr>
          <p:cNvSpPr/>
          <p:nvPr/>
        </p:nvSpPr>
        <p:spPr>
          <a:xfrm flipV="1">
            <a:off x="465386" y="4106298"/>
            <a:ext cx="316301" cy="258792"/>
          </a:xfrm>
          <a:prstGeom prst="ellipse">
            <a:avLst/>
          </a:prstGeom>
          <a:solidFill>
            <a:schemeClr val="tx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7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77130-2330-2C3F-A8C8-2BFB8F0BD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2" y="47905"/>
            <a:ext cx="11966563" cy="716856"/>
          </a:xfrm>
        </p:spPr>
        <p:txBody>
          <a:bodyPr/>
          <a:lstStyle/>
          <a:p>
            <a:r>
              <a:rPr lang="en-US" dirty="0"/>
              <a:t>4a </a:t>
            </a:r>
            <a:r>
              <a:rPr lang="en-US" dirty="0" err="1"/>
              <a:t>évaporation</a:t>
            </a:r>
            <a:r>
              <a:rPr lang="en-US" dirty="0"/>
              <a:t>    4b 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1FDF0-6778-9177-5DB8-A4BE97AD4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4089" y="4829584"/>
            <a:ext cx="2387793" cy="666940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Plaque </a:t>
            </a:r>
            <a:r>
              <a:rPr lang="en-US" dirty="0" err="1"/>
              <a:t>chaffente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6A6B-7AC3-A8C1-6100-40F5462D7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91353" y="4829585"/>
            <a:ext cx="4846320" cy="1328296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 err="1"/>
              <a:t>soluté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CA2E8AB-02D4-BEFF-73C1-7C66A1F7F6B1}"/>
              </a:ext>
            </a:extLst>
          </p:cNvPr>
          <p:cNvCxnSpPr/>
          <p:nvPr/>
        </p:nvCxnSpPr>
        <p:spPr>
          <a:xfrm flipV="1">
            <a:off x="1526874" y="4806352"/>
            <a:ext cx="1719533" cy="3450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1294CCB-3838-DB37-FD74-BB1111C53B5D}"/>
              </a:ext>
            </a:extLst>
          </p:cNvPr>
          <p:cNvCxnSpPr/>
          <p:nvPr/>
        </p:nvCxnSpPr>
        <p:spPr>
          <a:xfrm>
            <a:off x="2475781" y="3992592"/>
            <a:ext cx="224288" cy="52621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9D4D28-E689-ADBE-297D-BE260242E572}"/>
              </a:ext>
            </a:extLst>
          </p:cNvPr>
          <p:cNvCxnSpPr>
            <a:cxnSpLocks/>
          </p:cNvCxnSpPr>
          <p:nvPr/>
        </p:nvCxnSpPr>
        <p:spPr>
          <a:xfrm flipH="1">
            <a:off x="2081842" y="4006969"/>
            <a:ext cx="178278" cy="51183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A9F723D-E88F-34FE-C371-41313E54A1D1}"/>
              </a:ext>
            </a:extLst>
          </p:cNvPr>
          <p:cNvCxnSpPr>
            <a:cxnSpLocks/>
          </p:cNvCxnSpPr>
          <p:nvPr/>
        </p:nvCxnSpPr>
        <p:spPr>
          <a:xfrm flipV="1">
            <a:off x="2015706" y="4533181"/>
            <a:ext cx="655608" cy="575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CC95EAE-C815-604B-E5DA-2FF1D34707FB}"/>
              </a:ext>
            </a:extLst>
          </p:cNvPr>
          <p:cNvCxnSpPr>
            <a:cxnSpLocks/>
          </p:cNvCxnSpPr>
          <p:nvPr/>
        </p:nvCxnSpPr>
        <p:spPr>
          <a:xfrm>
            <a:off x="2461402" y="3633156"/>
            <a:ext cx="23006" cy="38244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975EB79-C582-907E-B85D-DB5514DF69D5}"/>
              </a:ext>
            </a:extLst>
          </p:cNvPr>
          <p:cNvCxnSpPr>
            <a:cxnSpLocks/>
          </p:cNvCxnSpPr>
          <p:nvPr/>
        </p:nvCxnSpPr>
        <p:spPr>
          <a:xfrm>
            <a:off x="2216987" y="3604401"/>
            <a:ext cx="23006" cy="45432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9D62CF4-699E-7FD4-A013-8E9E4520EF9F}"/>
              </a:ext>
            </a:extLst>
          </p:cNvPr>
          <p:cNvCxnSpPr/>
          <p:nvPr/>
        </p:nvCxnSpPr>
        <p:spPr>
          <a:xfrm>
            <a:off x="187343" y="3299092"/>
            <a:ext cx="1000663" cy="51760"/>
          </a:xfrm>
          <a:prstGeom prst="straightConnector1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4E52DF3-62F8-96E3-DD85-23BB73A1B9C4}"/>
              </a:ext>
            </a:extLst>
          </p:cNvPr>
          <p:cNvCxnSpPr>
            <a:cxnSpLocks/>
          </p:cNvCxnSpPr>
          <p:nvPr/>
        </p:nvCxnSpPr>
        <p:spPr>
          <a:xfrm>
            <a:off x="8456762" y="4021347"/>
            <a:ext cx="224288" cy="526212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7C9A96E-1F94-16D2-7D55-A76F09B51AA9}"/>
              </a:ext>
            </a:extLst>
          </p:cNvPr>
          <p:cNvCxnSpPr>
            <a:cxnSpLocks/>
          </p:cNvCxnSpPr>
          <p:nvPr/>
        </p:nvCxnSpPr>
        <p:spPr>
          <a:xfrm flipH="1">
            <a:off x="8062823" y="4035724"/>
            <a:ext cx="178278" cy="511835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0D36086-E9A7-0F87-B406-93F158CF3922}"/>
              </a:ext>
            </a:extLst>
          </p:cNvPr>
          <p:cNvCxnSpPr>
            <a:cxnSpLocks/>
          </p:cNvCxnSpPr>
          <p:nvPr/>
        </p:nvCxnSpPr>
        <p:spPr>
          <a:xfrm flipV="1">
            <a:off x="7996687" y="4561936"/>
            <a:ext cx="655608" cy="575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A21FC3B-D8CC-83A0-5D5D-6E384989CAC7}"/>
              </a:ext>
            </a:extLst>
          </p:cNvPr>
          <p:cNvCxnSpPr>
            <a:cxnSpLocks/>
          </p:cNvCxnSpPr>
          <p:nvPr/>
        </p:nvCxnSpPr>
        <p:spPr>
          <a:xfrm>
            <a:off x="8442383" y="3661911"/>
            <a:ext cx="23006" cy="382440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23D10B0-5B95-C2E1-5564-FE3428B72329}"/>
              </a:ext>
            </a:extLst>
          </p:cNvPr>
          <p:cNvCxnSpPr>
            <a:cxnSpLocks/>
          </p:cNvCxnSpPr>
          <p:nvPr/>
        </p:nvCxnSpPr>
        <p:spPr>
          <a:xfrm>
            <a:off x="8197968" y="3633156"/>
            <a:ext cx="23006" cy="454327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9F5A53F-A444-FB05-441A-BB5642A2A528}"/>
              </a:ext>
            </a:extLst>
          </p:cNvPr>
          <p:cNvCxnSpPr>
            <a:cxnSpLocks/>
          </p:cNvCxnSpPr>
          <p:nvPr/>
        </p:nvCxnSpPr>
        <p:spPr>
          <a:xfrm flipV="1">
            <a:off x="7507855" y="4806351"/>
            <a:ext cx="1719533" cy="34504"/>
          </a:xfrm>
          <a:prstGeom prst="straightConnector1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L-Shape 40">
            <a:extLst>
              <a:ext uri="{FF2B5EF4-FFF2-40B4-BE49-F238E27FC236}">
                <a16:creationId xmlns:a16="http://schemas.microsoft.com/office/drawing/2014/main" id="{886DB596-B154-E11F-1049-B18FAA31D75E}"/>
              </a:ext>
            </a:extLst>
          </p:cNvPr>
          <p:cNvSpPr/>
          <p:nvPr/>
        </p:nvSpPr>
        <p:spPr>
          <a:xfrm rot="12120000">
            <a:off x="8158824" y="3842349"/>
            <a:ext cx="1998452" cy="43132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4468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RightStep">
      <a:dk1>
        <a:srgbClr val="000000"/>
      </a:dk1>
      <a:lt1>
        <a:srgbClr val="FFFFFF"/>
      </a:lt1>
      <a:dk2>
        <a:srgbClr val="242C41"/>
      </a:dk2>
      <a:lt2>
        <a:srgbClr val="E8E2E5"/>
      </a:lt2>
      <a:accent1>
        <a:srgbClr val="47B47A"/>
      </a:accent1>
      <a:accent2>
        <a:srgbClr val="3BB1A4"/>
      </a:accent2>
      <a:accent3>
        <a:srgbClr val="4DA0C3"/>
      </a:accent3>
      <a:accent4>
        <a:srgbClr val="3B5CB1"/>
      </a:accent4>
      <a:accent5>
        <a:srgbClr val="5C4DC3"/>
      </a:accent5>
      <a:accent6>
        <a:srgbClr val="7C3BB1"/>
      </a:accent6>
      <a:hlink>
        <a:srgbClr val="88852D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GradientRiseVTI</vt:lpstr>
      <vt:lpstr>Procédés de séparation fait pa mavrik poulin</vt:lpstr>
      <vt:lpstr>1 sédimentation</vt:lpstr>
      <vt:lpstr>2 décantation</vt:lpstr>
      <vt:lpstr>3 filltration</vt:lpstr>
      <vt:lpstr>4a évaporation    4b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251</cp:revision>
  <dcterms:created xsi:type="dcterms:W3CDTF">2023-03-14T14:27:42Z</dcterms:created>
  <dcterms:modified xsi:type="dcterms:W3CDTF">2023-03-16T17:43:47Z</dcterms:modified>
</cp:coreProperties>
</file>