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728AB-E137-414B-A7CE-D1D0B405B6AA}" v="839" dt="2023-02-21T16:01:17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836"/>
            <a:ext cx="9144000" cy="166873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r>
              <a:rPr lang="en-US" dirty="0">
                <a:cs typeface="Calibri Light"/>
              </a:rPr>
              <a:t> fait par </a:t>
            </a:r>
            <a:r>
              <a:rPr lang="en-US" dirty="0" err="1">
                <a:cs typeface="Calibri Light"/>
              </a:rPr>
              <a:t>mavrik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826326-5791-E5F1-9509-2424D79D2BF6}"/>
              </a:ext>
            </a:extLst>
          </p:cNvPr>
          <p:cNvSpPr/>
          <p:nvPr/>
        </p:nvSpPr>
        <p:spPr>
          <a:xfrm>
            <a:off x="2022206" y="2534791"/>
            <a:ext cx="1639017" cy="16677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A3764D-8F70-0877-46D3-412D28FE6E43}"/>
              </a:ext>
            </a:extLst>
          </p:cNvPr>
          <p:cNvSpPr/>
          <p:nvPr/>
        </p:nvSpPr>
        <p:spPr>
          <a:xfrm>
            <a:off x="4797035" y="2534790"/>
            <a:ext cx="1639017" cy="16677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8742D8-3868-8718-6AB0-3F3A9ACE45CE}"/>
              </a:ext>
            </a:extLst>
          </p:cNvPr>
          <p:cNvSpPr/>
          <p:nvPr/>
        </p:nvSpPr>
        <p:spPr>
          <a:xfrm>
            <a:off x="7514357" y="2534791"/>
            <a:ext cx="1840300" cy="16677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37806CE-E9B6-02C2-E3B4-1EA2C8903D2F}"/>
              </a:ext>
            </a:extLst>
          </p:cNvPr>
          <p:cNvSpPr/>
          <p:nvPr/>
        </p:nvSpPr>
        <p:spPr>
          <a:xfrm>
            <a:off x="4799850" y="3140828"/>
            <a:ext cx="718867" cy="69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A011F2-1554-C532-9527-33F616A5B190}"/>
              </a:ext>
            </a:extLst>
          </p:cNvPr>
          <p:cNvSpPr/>
          <p:nvPr/>
        </p:nvSpPr>
        <p:spPr>
          <a:xfrm>
            <a:off x="5518717" y="2594488"/>
            <a:ext cx="718867" cy="69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97B787-BA18-A2DB-EAFD-AA573CF76640}"/>
              </a:ext>
            </a:extLst>
          </p:cNvPr>
          <p:cNvSpPr/>
          <p:nvPr/>
        </p:nvSpPr>
        <p:spPr>
          <a:xfrm>
            <a:off x="8638604" y="2536979"/>
            <a:ext cx="718867" cy="69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F2B0DBE-8654-8428-FA01-D9E1A196FF8A}"/>
              </a:ext>
            </a:extLst>
          </p:cNvPr>
          <p:cNvSpPr/>
          <p:nvPr/>
        </p:nvSpPr>
        <p:spPr>
          <a:xfrm>
            <a:off x="7718453" y="2882034"/>
            <a:ext cx="718867" cy="69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428D87E-F6DD-BE4B-2FC3-4E43AF2C739F}"/>
              </a:ext>
            </a:extLst>
          </p:cNvPr>
          <p:cNvSpPr/>
          <p:nvPr/>
        </p:nvSpPr>
        <p:spPr>
          <a:xfrm>
            <a:off x="3045812" y="3183959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3C27E64-64F3-1728-F447-49FED8E57639}"/>
              </a:ext>
            </a:extLst>
          </p:cNvPr>
          <p:cNvSpPr/>
          <p:nvPr/>
        </p:nvSpPr>
        <p:spPr>
          <a:xfrm>
            <a:off x="2096906" y="2925166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C5B97D4-D2FC-62F7-DB56-A8632C54D4B9}"/>
              </a:ext>
            </a:extLst>
          </p:cNvPr>
          <p:cNvSpPr/>
          <p:nvPr/>
        </p:nvSpPr>
        <p:spPr>
          <a:xfrm>
            <a:off x="2470717" y="2594488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F73C3A0-71D7-7D48-2809-A73C87B795E6}"/>
              </a:ext>
            </a:extLst>
          </p:cNvPr>
          <p:cNvSpPr/>
          <p:nvPr/>
        </p:nvSpPr>
        <p:spPr>
          <a:xfrm>
            <a:off x="5906906" y="3428374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38B1CC4-8FE8-708B-CAA1-5AFEDA6AA110}"/>
              </a:ext>
            </a:extLst>
          </p:cNvPr>
          <p:cNvSpPr/>
          <p:nvPr/>
        </p:nvSpPr>
        <p:spPr>
          <a:xfrm>
            <a:off x="3045812" y="3744676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C158B11-5E61-D97F-0DE3-3214D7ED5EA9}"/>
              </a:ext>
            </a:extLst>
          </p:cNvPr>
          <p:cNvSpPr/>
          <p:nvPr/>
        </p:nvSpPr>
        <p:spPr>
          <a:xfrm>
            <a:off x="2096905" y="3744676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5507597-ED46-DEA1-0AE7-627E95A03870}"/>
              </a:ext>
            </a:extLst>
          </p:cNvPr>
          <p:cNvSpPr/>
          <p:nvPr/>
        </p:nvSpPr>
        <p:spPr>
          <a:xfrm>
            <a:off x="2470717" y="3284601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67C505C-9C85-5653-97A5-955F18963043}"/>
              </a:ext>
            </a:extLst>
          </p:cNvPr>
          <p:cNvSpPr/>
          <p:nvPr/>
        </p:nvSpPr>
        <p:spPr>
          <a:xfrm>
            <a:off x="3045812" y="2709507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4307B75-25AC-AF45-7840-0CCCD82843CD}"/>
              </a:ext>
            </a:extLst>
          </p:cNvPr>
          <p:cNvSpPr/>
          <p:nvPr/>
        </p:nvSpPr>
        <p:spPr>
          <a:xfrm>
            <a:off x="8250415" y="2824524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cs typeface="Calibri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AE8C169-EBEB-8066-919B-06375BC407AD}"/>
              </a:ext>
            </a:extLst>
          </p:cNvPr>
          <p:cNvSpPr/>
          <p:nvPr/>
        </p:nvSpPr>
        <p:spPr>
          <a:xfrm>
            <a:off x="9055548" y="3255846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8FF27D4-99E4-E162-90FF-434850002000}"/>
              </a:ext>
            </a:extLst>
          </p:cNvPr>
          <p:cNvSpPr/>
          <p:nvPr/>
        </p:nvSpPr>
        <p:spPr>
          <a:xfrm>
            <a:off x="8437321" y="3284600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D83682-28B0-CAC8-51AB-2E16DCE0BECF}"/>
              </a:ext>
            </a:extLst>
          </p:cNvPr>
          <p:cNvSpPr/>
          <p:nvPr/>
        </p:nvSpPr>
        <p:spPr>
          <a:xfrm>
            <a:off x="7977246" y="3543393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2AEA6E7-5C25-14C2-093A-D6C9942BA173}"/>
              </a:ext>
            </a:extLst>
          </p:cNvPr>
          <p:cNvSpPr/>
          <p:nvPr/>
        </p:nvSpPr>
        <p:spPr>
          <a:xfrm>
            <a:off x="7517170" y="3600902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BB3DE01-2677-12E1-78DA-F2DA06BBD965}"/>
              </a:ext>
            </a:extLst>
          </p:cNvPr>
          <p:cNvSpPr/>
          <p:nvPr/>
        </p:nvSpPr>
        <p:spPr>
          <a:xfrm>
            <a:off x="5533094" y="3744675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F60510-073F-524C-2ED2-50B57AC0809D}"/>
              </a:ext>
            </a:extLst>
          </p:cNvPr>
          <p:cNvSpPr/>
          <p:nvPr/>
        </p:nvSpPr>
        <p:spPr>
          <a:xfrm>
            <a:off x="4914868" y="3787808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258A756-05EF-E103-E8C9-5378869C59D6}"/>
              </a:ext>
            </a:extLst>
          </p:cNvPr>
          <p:cNvSpPr/>
          <p:nvPr/>
        </p:nvSpPr>
        <p:spPr>
          <a:xfrm>
            <a:off x="4914868" y="2594486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FBEFFF4-20CE-5504-53D6-3E73B6E438A4}"/>
              </a:ext>
            </a:extLst>
          </p:cNvPr>
          <p:cNvSpPr/>
          <p:nvPr/>
        </p:nvSpPr>
        <p:spPr>
          <a:xfrm>
            <a:off x="8638604" y="3241468"/>
            <a:ext cx="373810" cy="35943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D46B108-E77B-A276-B737-667E736434FA}"/>
              </a:ext>
            </a:extLst>
          </p:cNvPr>
          <p:cNvSpPr txBox="1"/>
          <p:nvPr/>
        </p:nvSpPr>
        <p:spPr>
          <a:xfrm>
            <a:off x="1940005" y="4707023"/>
            <a:ext cx="741652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 err="1">
                <a:cs typeface="Calibri"/>
              </a:rPr>
              <a:t>Subtance</a:t>
            </a:r>
            <a:r>
              <a:rPr lang="fr-CA" dirty="0">
                <a:cs typeface="Calibri"/>
              </a:rPr>
              <a:t>                                         mélange                                         mélange</a:t>
            </a:r>
          </a:p>
          <a:p>
            <a:r>
              <a:rPr lang="fr-CA" dirty="0">
                <a:cs typeface="Calibri"/>
              </a:rPr>
              <a:t>    pure                                            Hétérogène                                   homogène</a:t>
            </a:r>
          </a:p>
          <a:p>
            <a:r>
              <a:rPr lang="fr-CA" dirty="0">
                <a:cs typeface="Calibri"/>
              </a:rPr>
              <a:t>                                                                              </a:t>
            </a:r>
          </a:p>
          <a:p>
            <a:r>
              <a:rPr lang="fr-CA" dirty="0">
                <a:cs typeface="Calibri"/>
              </a:rPr>
              <a:t>                                                                                                                      </a:t>
            </a:r>
            <a:r>
              <a:rPr lang="fr-CA" dirty="0" err="1">
                <a:cs typeface="Calibri"/>
              </a:rPr>
              <a:t>Limide</a:t>
            </a:r>
            <a:endParaRPr lang="fr-CA" dirty="0">
              <a:cs typeface="Calibri"/>
            </a:endParaRPr>
          </a:p>
          <a:p>
            <a:r>
              <a:rPr lang="fr-CA" dirty="0">
                <a:cs typeface="Calibri"/>
              </a:rPr>
              <a:t>                                                       </a:t>
            </a:r>
            <a:r>
              <a:rPr lang="fr-CA" dirty="0" err="1">
                <a:cs typeface="Calibri"/>
              </a:rPr>
              <a:t>Plusieur</a:t>
            </a:r>
            <a:r>
              <a:rPr lang="fr-CA" dirty="0">
                <a:cs typeface="Calibri"/>
              </a:rPr>
              <a:t> phase                                    1 phase</a:t>
            </a:r>
          </a:p>
          <a:p>
            <a:r>
              <a:rPr lang="fr-CA" dirty="0">
                <a:cs typeface="Calibri"/>
              </a:rPr>
              <a:t>                                                           Désordonnée                   </a:t>
            </a:r>
            <a:r>
              <a:rPr lang="fr-CA" dirty="0" err="1">
                <a:cs typeface="Calibri"/>
              </a:rPr>
              <a:t>distributionuniforme</a:t>
            </a:r>
          </a:p>
          <a:p>
            <a:r>
              <a:rPr lang="fr-CA" dirty="0">
                <a:cs typeface="Calibri"/>
              </a:rPr>
              <a:t>                                                          Non uniforme                           ordonnée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modèle corpusculaire fait par mavrik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114</cp:revision>
  <dcterms:created xsi:type="dcterms:W3CDTF">2023-02-21T15:43:59Z</dcterms:created>
  <dcterms:modified xsi:type="dcterms:W3CDTF">2023-02-21T16:02:43Z</dcterms:modified>
</cp:coreProperties>
</file>