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AAB8E-FF89-4116-85FD-6052275A1656}" v="75" dt="2023-02-03T20:25:37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Cycle de vie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650B-4901-96C9-7A89-310937A2C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69521"/>
          </a:xfrm>
        </p:spPr>
        <p:txBody>
          <a:bodyPr/>
          <a:lstStyle/>
          <a:p>
            <a:r>
              <a:rPr lang="en-US" dirty="0">
                <a:cs typeface="Calibri Light"/>
              </a:rPr>
              <a:t>Graine cheche</a:t>
            </a:r>
            <a:endParaRPr lang="en-US" dirty="0"/>
          </a:p>
        </p:txBody>
      </p:sp>
      <p:pic>
        <p:nvPicPr>
          <p:cNvPr id="5" name="Picture 5" descr="A picture containing vegetable&#10;&#10;Description automatically generated">
            <a:extLst>
              <a:ext uri="{FF2B5EF4-FFF2-40B4-BE49-F238E27FC236}">
                <a16:creationId xmlns:a16="http://schemas.microsoft.com/office/drawing/2014/main" id="{547D80B7-4ABF-5FF6-7348-6CFD28B18AA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1350" b="21350"/>
          <a:stretch/>
        </p:blipFill>
        <p:spPr>
          <a:xfrm>
            <a:off x="5183188" y="987425"/>
            <a:ext cx="5323936" cy="4212267"/>
          </a:xfrm>
        </p:spPr>
      </p:pic>
    </p:spTree>
    <p:extLst>
      <p:ext uri="{BB962C8B-B14F-4D97-AF65-F5344CB8AC3E}">
        <p14:creationId xmlns:p14="http://schemas.microsoft.com/office/powerpoint/2010/main" val="386508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D451-D65A-2B1B-EF96-74E8A049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Graine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germination</a:t>
            </a:r>
            <a:endParaRPr lang="en-US" dirty="0"/>
          </a:p>
        </p:txBody>
      </p:sp>
      <p:pic>
        <p:nvPicPr>
          <p:cNvPr id="5" name="Picture 5" descr="A picture containing tool&#10;&#10;Description automatically generated">
            <a:extLst>
              <a:ext uri="{FF2B5EF4-FFF2-40B4-BE49-F238E27FC236}">
                <a16:creationId xmlns:a16="http://schemas.microsoft.com/office/drawing/2014/main" id="{5DA1CAE3-45B7-B281-8655-24A596ADC86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6774" b="16774"/>
          <a:stretch/>
        </p:blipFill>
        <p:spPr/>
      </p:pic>
    </p:spTree>
    <p:extLst>
      <p:ext uri="{BB962C8B-B14F-4D97-AF65-F5344CB8AC3E}">
        <p14:creationId xmlns:p14="http://schemas.microsoft.com/office/powerpoint/2010/main" val="392035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DB99-B649-BB9E-F920-A138601E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429" y="457200"/>
            <a:ext cx="3069596" cy="1600200"/>
          </a:xfrm>
        </p:spPr>
        <p:txBody>
          <a:bodyPr>
            <a:normAutofit/>
          </a:bodyPr>
          <a:lstStyle/>
          <a:p>
            <a:r>
              <a:rPr lang="en-US" sz="6000" dirty="0" err="1">
                <a:cs typeface="Calibri Light"/>
              </a:rPr>
              <a:t>plantule</a:t>
            </a:r>
            <a:endParaRPr lang="en-US" sz="6000" dirty="0" err="1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F9C1819-E8CC-F24A-E78A-186030277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623" y="673580"/>
            <a:ext cx="2778604" cy="482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90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A35F1-716E-2A58-F297-9FB11A64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Plantule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adulte</a:t>
            </a:r>
            <a:endParaRPr lang="en-US" dirty="0" err="1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C139944-C7CA-F016-1AAC-485B38BC0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453" y="689127"/>
            <a:ext cx="3536830" cy="458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7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Cycle de vie</vt:lpstr>
      <vt:lpstr>Graine cheche</vt:lpstr>
      <vt:lpstr>Graine en germination</vt:lpstr>
      <vt:lpstr>plantule</vt:lpstr>
      <vt:lpstr>Plantule adulte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</cp:revision>
  <dcterms:created xsi:type="dcterms:W3CDTF">2023-02-03T20:17:43Z</dcterms:created>
  <dcterms:modified xsi:type="dcterms:W3CDTF">2023-02-03T20:26:31Z</dcterms:modified>
</cp:coreProperties>
</file>