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07F16F-EEB1-4C67-9125-D733CC7D4B82}" v="2" dt="2023-02-13T14:55:44.813"/>
    <p1510:client id="{E349ADF6-180B-4A6A-8E3A-4185CFCE98B6}" v="126" dt="2023-02-13T14:46:20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5209"/>
            <a:ext cx="9144000" cy="66159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err="1">
                <a:cs typeface="Calibri"/>
              </a:rPr>
              <a:t>viking</a:t>
            </a:r>
            <a:endParaRPr lang="en-US" err="1"/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Science</a:t>
            </a:r>
          </a:p>
          <a:p>
            <a:endParaRPr lang="en-US">
              <a:cs typeface="Calibri"/>
            </a:endParaRPr>
          </a:p>
          <a:p>
            <a:r>
              <a:rPr lang="en-US" err="1">
                <a:cs typeface="Calibri"/>
              </a:rPr>
              <a:t>Présenter</a:t>
            </a:r>
            <a:r>
              <a:rPr lang="en-US">
                <a:cs typeface="Calibri"/>
              </a:rPr>
              <a:t> a </a:t>
            </a:r>
            <a:r>
              <a:rPr lang="en-US" err="1">
                <a:cs typeface="Calibri"/>
              </a:rPr>
              <a:t>daniel</a:t>
            </a:r>
            <a:r>
              <a:rPr lang="en-US">
                <a:cs typeface="Calibri"/>
              </a:rPr>
              <a:t> </a:t>
            </a:r>
            <a:r>
              <a:rPr lang="en-US" err="1">
                <a:cs typeface="Calibri"/>
              </a:rPr>
              <a:t>blais</a:t>
            </a:r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Fait par </a:t>
            </a:r>
            <a:r>
              <a:rPr lang="en-US" err="1">
                <a:cs typeface="Calibri"/>
              </a:rPr>
              <a:t>mavrik</a:t>
            </a:r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02</a:t>
            </a:r>
          </a:p>
          <a:p>
            <a:endParaRPr lang="en-US">
              <a:cs typeface="Calibri"/>
            </a:endParaRPr>
          </a:p>
          <a:p>
            <a:r>
              <a:rPr lang="en-US" err="1">
                <a:cs typeface="Calibri"/>
              </a:rPr>
              <a:t>Esv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13 </a:t>
            </a:r>
            <a:r>
              <a:rPr lang="en-US" err="1">
                <a:cs typeface="Calibri"/>
              </a:rPr>
              <a:t>février</a:t>
            </a:r>
            <a:r>
              <a:rPr lang="en-US">
                <a:cs typeface="Calibri"/>
              </a:rPr>
              <a:t> 2023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E4BB6-B029-D019-7A65-F11DB30FE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2621" y="4665605"/>
            <a:ext cx="6638806" cy="129243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Ses une sonde qui a permi de photografier mars.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660ABFF-5A9E-E2BE-EB58-FE7BDA3CA7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076" r="10076" b="-3"/>
          <a:stretch/>
        </p:blipFill>
        <p:spPr>
          <a:xfrm>
            <a:off x="20" y="1"/>
            <a:ext cx="4848284" cy="4359438"/>
          </a:xfrm>
          <a:prstGeom prst="rect">
            <a:avLst/>
          </a:prstGeom>
        </p:spPr>
      </p:pic>
      <p:pic>
        <p:nvPicPr>
          <p:cNvPr id="5" name="Picture 5" descr="A picture containing indoor&#10;&#10;Description automatically generated">
            <a:extLst>
              <a:ext uri="{FF2B5EF4-FFF2-40B4-BE49-F238E27FC236}">
                <a16:creationId xmlns:a16="http://schemas.microsoft.com/office/drawing/2014/main" id="{D3AC6C0B-F891-A399-416D-DA3A8980FF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437" r="-1" b="17756"/>
          <a:stretch/>
        </p:blipFill>
        <p:spPr>
          <a:xfrm>
            <a:off x="4972050" y="-1"/>
            <a:ext cx="7216902" cy="4359440"/>
          </a:xfrm>
          <a:prstGeom prst="rect">
            <a:avLst/>
          </a:prstGeom>
        </p:spPr>
      </p:pic>
      <p:pic>
        <p:nvPicPr>
          <p:cNvPr id="3" name="Picture 5">
            <a:extLst>
              <a:ext uri="{FF2B5EF4-FFF2-40B4-BE49-F238E27FC236}">
                <a16:creationId xmlns:a16="http://schemas.microsoft.com/office/drawing/2014/main" id="{1706D5C7-BE3A-E712-6832-72EB8A3EB0D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2142"/>
          <a:stretch/>
        </p:blipFill>
        <p:spPr>
          <a:xfrm>
            <a:off x="20" y="4472610"/>
            <a:ext cx="4848284" cy="2385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3827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Ses une sonde qui a permi de photografier mars.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4</cp:revision>
  <dcterms:created xsi:type="dcterms:W3CDTF">2023-02-13T14:28:05Z</dcterms:created>
  <dcterms:modified xsi:type="dcterms:W3CDTF">2023-03-24T18:42:28Z</dcterms:modified>
</cp:coreProperties>
</file>