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08FB18-50A4-4D6E-8BAA-1CC33B9968BC}" v="149" dt="2024-01-22T14:23:24.4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6491"/>
            <a:ext cx="3637472" cy="49913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Nom de </a:t>
            </a:r>
            <a:r>
              <a:rPr lang="en-US" dirty="0" err="1"/>
              <a:t>l'element</a:t>
            </a:r>
            <a:r>
              <a:rPr lang="en-US" dirty="0"/>
              <a:t> Sodium</a:t>
            </a:r>
          </a:p>
          <a:p>
            <a:r>
              <a:rPr lang="en-US" err="1"/>
              <a:t>Symbole:Na</a:t>
            </a:r>
            <a:endParaRPr lang="en-US"/>
          </a:p>
          <a:p>
            <a:r>
              <a:rPr lang="en-US" dirty="0"/>
              <a:t>Case=11</a:t>
            </a:r>
          </a:p>
          <a:p>
            <a:r>
              <a:rPr lang="en-US"/>
              <a:t>Protons=11</a:t>
            </a:r>
          </a:p>
          <a:p>
            <a:r>
              <a:rPr lang="en-US" err="1"/>
              <a:t>Électrons</a:t>
            </a:r>
            <a:r>
              <a:rPr lang="en-US" dirty="0"/>
              <a:t>=11</a:t>
            </a:r>
          </a:p>
          <a:p>
            <a:r>
              <a:rPr lang="en-US" dirty="0"/>
              <a:t>Masse </a:t>
            </a:r>
            <a:r>
              <a:rPr lang="en-US" dirty="0" err="1"/>
              <a:t>atomique</a:t>
            </a:r>
            <a:r>
              <a:rPr lang="en-US" dirty="0"/>
              <a:t> 23</a:t>
            </a:r>
          </a:p>
          <a:p>
            <a:r>
              <a:rPr lang="en-US" dirty="0"/>
              <a:t>Neutrons=12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5E270AF-2532-58E0-CFEC-0B9A619EE14C}"/>
              </a:ext>
            </a:extLst>
          </p:cNvPr>
          <p:cNvSpPr/>
          <p:nvPr/>
        </p:nvSpPr>
        <p:spPr>
          <a:xfrm>
            <a:off x="8297298" y="1465240"/>
            <a:ext cx="2329132" cy="228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383012C-A967-6760-ED98-E992435BEA2D}"/>
              </a:ext>
            </a:extLst>
          </p:cNvPr>
          <p:cNvSpPr/>
          <p:nvPr/>
        </p:nvSpPr>
        <p:spPr>
          <a:xfrm>
            <a:off x="8678924" y="1817173"/>
            <a:ext cx="1581508" cy="15671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40E9AFA-6350-3823-4DE8-FE6CBD5EA93B}"/>
              </a:ext>
            </a:extLst>
          </p:cNvPr>
          <p:cNvSpPr/>
          <p:nvPr/>
        </p:nvSpPr>
        <p:spPr>
          <a:xfrm>
            <a:off x="8859890" y="2041584"/>
            <a:ext cx="1207697" cy="112143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noyau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615155-729F-ED81-3E52-5CCC0EA07668}"/>
              </a:ext>
            </a:extLst>
          </p:cNvPr>
          <p:cNvSpPr txBox="1"/>
          <p:nvPr/>
        </p:nvSpPr>
        <p:spPr>
          <a:xfrm>
            <a:off x="8332304" y="4986130"/>
            <a:ext cx="293204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o)2é)8é)1é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55</cp:revision>
  <dcterms:created xsi:type="dcterms:W3CDTF">2024-01-22T14:06:30Z</dcterms:created>
  <dcterms:modified xsi:type="dcterms:W3CDTF">2024-01-22T14:23:25Z</dcterms:modified>
</cp:coreProperties>
</file>