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1C6C6E-DDCF-4B90-97C6-7DA4DA525C0F}" v="284" dt="2023-12-01T20:18:54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contraception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mavrik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5C24-72B5-CB6F-1A69-DCC3D9ED9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2E2E2-2004-2845-3814-17FA6519A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Tige qui </a:t>
            </a:r>
            <a:r>
              <a:rPr lang="en-US" dirty="0" err="1">
                <a:cs typeface="Calibri"/>
              </a:rPr>
              <a:t>ressemble</a:t>
            </a:r>
            <a:r>
              <a:rPr lang="en-US" dirty="0">
                <a:cs typeface="Calibri"/>
              </a:rPr>
              <a:t> a un T et Y a </a:t>
            </a:r>
            <a:r>
              <a:rPr lang="en-US" dirty="0" err="1">
                <a:cs typeface="Calibri"/>
              </a:rPr>
              <a:t>linterieur</a:t>
            </a:r>
            <a:r>
              <a:rPr lang="en-US" dirty="0">
                <a:cs typeface="Calibri"/>
              </a:rPr>
              <a:t> du </a:t>
            </a:r>
            <a:r>
              <a:rPr lang="en-US" dirty="0" err="1">
                <a:cs typeface="Calibri"/>
              </a:rPr>
              <a:t>vagin</a:t>
            </a:r>
          </a:p>
        </p:txBody>
      </p:sp>
    </p:spTree>
    <p:extLst>
      <p:ext uri="{BB962C8B-B14F-4D97-AF65-F5344CB8AC3E}">
        <p14:creationId xmlns:p14="http://schemas.microsoft.com/office/powerpoint/2010/main" val="63414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721B-9229-80E3-69A5-7C9A5F4F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F027-492C-4982-00E6-33B4D4974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</a:t>
            </a:r>
            <a:r>
              <a:rPr lang="en-US" dirty="0" err="1">
                <a:cs typeface="Calibri"/>
              </a:rPr>
              <a:t>stérilet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217854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C2DC-02AC-CB1D-ADBA-1BF232A13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688A5-67A2-3092-4F9E-A024330B3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A faire tout les trois </a:t>
            </a:r>
            <a:r>
              <a:rPr lang="en-US" dirty="0" err="1">
                <a:cs typeface="Calibri"/>
              </a:rPr>
              <a:t>mon</a:t>
            </a:r>
            <a:r>
              <a:rPr lang="en-US" dirty="0">
                <a:cs typeface="Calibri"/>
              </a:rPr>
              <a:t> pour les fille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5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F58D-5ABA-E5AF-0B8E-1449E25B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8E1D0-10F7-12C7-876C-20EFC07B9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injectable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22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BF565-75EA-A235-AB41-32E39DE0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BF9B9-7B76-C272-7667-DD94D341B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Section le canal des </a:t>
            </a:r>
            <a:r>
              <a:rPr lang="en-US" dirty="0" err="1">
                <a:cs typeface="Calibri"/>
              </a:rPr>
              <a:t>déférenté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880328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3ACD-1691-F1CF-59B1-73202388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33E97-6C26-910F-41CA-F396FA869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vasectomie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580059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70371-2AD2-183B-1191-B6EA6967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A7FFF-47DC-DFEE-BE5A-7B1435CAB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Coupe des </a:t>
            </a:r>
            <a:r>
              <a:rPr lang="en-US" dirty="0" err="1">
                <a:cs typeface="Calibri"/>
              </a:rPr>
              <a:t>tompe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129381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3243F-D368-F9A1-BA5C-1F64C34A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17A25-2E08-8751-4387-4C3BA6F78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Ligature des trompe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0E56-D4F4-807E-F0EE-32C21E5B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CB3F6-E62E-57A8-292F-16F83EB3A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</a:t>
            </a:r>
            <a:r>
              <a:rPr lang="en-US" dirty="0" err="1">
                <a:cs typeface="Calibri"/>
              </a:rPr>
              <a:t>quond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dois</a:t>
            </a:r>
            <a:r>
              <a:rPr lang="en-US" dirty="0">
                <a:cs typeface="Calibri"/>
              </a:rPr>
              <a:t> prendre tout les jour a la meme </a:t>
            </a:r>
            <a:r>
              <a:rPr lang="en-US" dirty="0" err="1">
                <a:cs typeface="Calibri"/>
              </a:rPr>
              <a:t>heure</a:t>
            </a:r>
          </a:p>
        </p:txBody>
      </p:sp>
    </p:spTree>
    <p:extLst>
      <p:ext uri="{BB962C8B-B14F-4D97-AF65-F5344CB8AC3E}">
        <p14:creationId xmlns:p14="http://schemas.microsoft.com/office/powerpoint/2010/main" val="105546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E115B-FAA6-1115-0247-F816A9F8B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9393D-067F-7253-60F7-842DB757B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</a:t>
            </a:r>
            <a:r>
              <a:rPr lang="en-US" dirty="0" err="1">
                <a:cs typeface="Calibri"/>
              </a:rPr>
              <a:t>contraceptif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30318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00EE6-8D56-5D4E-7075-877C121C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98732-9B9A-A5FB-4097-3E77AF319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Pilule </a:t>
            </a:r>
            <a:r>
              <a:rPr lang="en-US" dirty="0" err="1">
                <a:cs typeface="Calibri"/>
              </a:rPr>
              <a:t>contraceptif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d'urgence</a:t>
            </a:r>
          </a:p>
        </p:txBody>
      </p:sp>
    </p:spTree>
    <p:extLst>
      <p:ext uri="{BB962C8B-B14F-4D97-AF65-F5344CB8AC3E}">
        <p14:creationId xmlns:p14="http://schemas.microsoft.com/office/powerpoint/2010/main" val="111303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20BD-ABC1-29A2-9E1D-7802C47FC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6B970-2A59-9A93-CC72-01B44D9F0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Pilule du </a:t>
            </a:r>
            <a:r>
              <a:rPr lang="en-US" dirty="0" err="1">
                <a:cs typeface="Calibri"/>
              </a:rPr>
              <a:t>lendemain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88787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2D8B9-ADC6-0FE7-FD83-4D28E9E0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07F87-3A52-CD53-16AD-DEB5F7E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patch sur le corps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14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C56A3-9481-7F58-0F3B-D125B9D6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649DB-A28C-A06A-1795-AF31A10FF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Un timbre </a:t>
            </a:r>
            <a:r>
              <a:rPr lang="en-US" dirty="0" err="1">
                <a:cs typeface="Calibri"/>
              </a:rPr>
              <a:t>contraceptif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234783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0C18-11C4-8018-B1CD-115AD8B6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85A8C-2BA7-6407-F975-2812086D0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Envloppe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latex </a:t>
            </a:r>
            <a:r>
              <a:rPr lang="en-US" dirty="0" err="1">
                <a:cs typeface="Calibri"/>
              </a:rPr>
              <a:t>autour</a:t>
            </a:r>
            <a:r>
              <a:rPr lang="en-US" dirty="0">
                <a:cs typeface="Calibri"/>
              </a:rPr>
              <a:t> du penis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790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B8E9-0523-BA75-4249-A411A8D3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reponse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EFB73-199D-3817-E661-8899715E5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5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contraception</vt:lpstr>
      <vt:lpstr>question</vt:lpstr>
      <vt:lpstr>reponse</vt:lpstr>
      <vt:lpstr>question</vt:lpstr>
      <vt:lpstr>reponse</vt:lpstr>
      <vt:lpstr>question</vt:lpstr>
      <vt:lpstr>reponse</vt:lpstr>
      <vt:lpstr>question</vt:lpstr>
      <vt:lpstr>reponse</vt:lpstr>
      <vt:lpstr>question</vt:lpstr>
      <vt:lpstr>reponse</vt:lpstr>
      <vt:lpstr>question</vt:lpstr>
      <vt:lpstr>reponse</vt:lpstr>
      <vt:lpstr>question</vt:lpstr>
      <vt:lpstr>reponse</vt:lpstr>
      <vt:lpstr>question</vt:lpstr>
      <vt:lpstr>reponse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78</cp:revision>
  <dcterms:created xsi:type="dcterms:W3CDTF">2023-12-01T20:06:26Z</dcterms:created>
  <dcterms:modified xsi:type="dcterms:W3CDTF">2023-12-01T20:19:59Z</dcterms:modified>
</cp:coreProperties>
</file>