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9B6BA8-EC4F-21D8-B120-D72D007FCE9B}" v="363" dt="2024-04-05T13:41:58.2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poulin629 Mavrik" userId="S::mpoulin629@scol.qc.ca::7caadbea-821d-4eb4-be6b-af1366466671" providerId="AD" clId="Web-{539B6BA8-EC4F-21D8-B120-D72D007FCE9B}"/>
    <pc:docChg chg="addSld modSld sldOrd">
      <pc:chgData name="mpoulin629 Mavrik" userId="S::mpoulin629@scol.qc.ca::7caadbea-821d-4eb4-be6b-af1366466671" providerId="AD" clId="Web-{539B6BA8-EC4F-21D8-B120-D72D007FCE9B}" dt="2024-04-05T13:41:58.228" v="349" actId="20577"/>
      <pc:docMkLst>
        <pc:docMk/>
      </pc:docMkLst>
      <pc:sldChg chg="modSp">
        <pc:chgData name="mpoulin629 Mavrik" userId="S::mpoulin629@scol.qc.ca::7caadbea-821d-4eb4-be6b-af1366466671" providerId="AD" clId="Web-{539B6BA8-EC4F-21D8-B120-D72D007FCE9B}" dt="2024-04-05T13:41:58.228" v="349" actId="20577"/>
        <pc:sldMkLst>
          <pc:docMk/>
          <pc:sldMk cId="109857222" sldId="256"/>
        </pc:sldMkLst>
        <pc:spChg chg="mod">
          <ac:chgData name="mpoulin629 Mavrik" userId="S::mpoulin629@scol.qc.ca::7caadbea-821d-4eb4-be6b-af1366466671" providerId="AD" clId="Web-{539B6BA8-EC4F-21D8-B120-D72D007FCE9B}" dt="2024-04-05T13:41:58.228" v="349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 new">
        <pc:chgData name="mpoulin629 Mavrik" userId="S::mpoulin629@scol.qc.ca::7caadbea-821d-4eb4-be6b-af1366466671" providerId="AD" clId="Web-{539B6BA8-EC4F-21D8-B120-D72D007FCE9B}" dt="2024-04-05T13:39:49.617" v="347" actId="20577"/>
        <pc:sldMkLst>
          <pc:docMk/>
          <pc:sldMk cId="1792947324" sldId="257"/>
        </pc:sldMkLst>
        <pc:spChg chg="mod">
          <ac:chgData name="mpoulin629 Mavrik" userId="S::mpoulin629@scol.qc.ca::7caadbea-821d-4eb4-be6b-af1366466671" providerId="AD" clId="Web-{539B6BA8-EC4F-21D8-B120-D72D007FCE9B}" dt="2024-04-05T13:39:49.617" v="347" actId="20577"/>
          <ac:spMkLst>
            <pc:docMk/>
            <pc:sldMk cId="1792947324" sldId="257"/>
            <ac:spMk id="3" creationId="{FBEA3316-7739-294A-D2C6-6975EB4242ED}"/>
          </ac:spMkLst>
        </pc:spChg>
      </pc:sldChg>
      <pc:sldChg chg="modSp new">
        <pc:chgData name="mpoulin629 Mavrik" userId="S::mpoulin629@scol.qc.ca::7caadbea-821d-4eb4-be6b-af1366466671" providerId="AD" clId="Web-{539B6BA8-EC4F-21D8-B120-D72D007FCE9B}" dt="2024-04-05T13:39:41.242" v="345" actId="20577"/>
        <pc:sldMkLst>
          <pc:docMk/>
          <pc:sldMk cId="417958819" sldId="258"/>
        </pc:sldMkLst>
        <pc:spChg chg="mod">
          <ac:chgData name="mpoulin629 Mavrik" userId="S::mpoulin629@scol.qc.ca::7caadbea-821d-4eb4-be6b-af1366466671" providerId="AD" clId="Web-{539B6BA8-EC4F-21D8-B120-D72D007FCE9B}" dt="2024-04-05T13:39:41.242" v="345" actId="20577"/>
          <ac:spMkLst>
            <pc:docMk/>
            <pc:sldMk cId="417958819" sldId="258"/>
            <ac:spMk id="3" creationId="{BF006B04-E45C-D624-C41D-D2339B8C098A}"/>
          </ac:spMkLst>
        </pc:spChg>
      </pc:sldChg>
      <pc:sldChg chg="modSp new">
        <pc:chgData name="mpoulin629 Mavrik" userId="S::mpoulin629@scol.qc.ca::7caadbea-821d-4eb4-be6b-af1366466671" providerId="AD" clId="Web-{539B6BA8-EC4F-21D8-B120-D72D007FCE9B}" dt="2024-04-05T13:39:22.101" v="337" actId="20577"/>
        <pc:sldMkLst>
          <pc:docMk/>
          <pc:sldMk cId="428786396" sldId="259"/>
        </pc:sldMkLst>
        <pc:spChg chg="mod">
          <ac:chgData name="mpoulin629 Mavrik" userId="S::mpoulin629@scol.qc.ca::7caadbea-821d-4eb4-be6b-af1366466671" providerId="AD" clId="Web-{539B6BA8-EC4F-21D8-B120-D72D007FCE9B}" dt="2024-04-05T13:39:22.101" v="337" actId="20577"/>
          <ac:spMkLst>
            <pc:docMk/>
            <pc:sldMk cId="428786396" sldId="259"/>
            <ac:spMk id="3" creationId="{FAE0FC27-9D7D-143B-E2C7-B08A04CEB5B4}"/>
          </ac:spMkLst>
        </pc:spChg>
      </pc:sldChg>
      <pc:sldChg chg="modSp new">
        <pc:chgData name="mpoulin629 Mavrik" userId="S::mpoulin629@scol.qc.ca::7caadbea-821d-4eb4-be6b-af1366466671" providerId="AD" clId="Web-{539B6BA8-EC4F-21D8-B120-D72D007FCE9B}" dt="2024-04-05T13:31:37.002" v="201" actId="20577"/>
        <pc:sldMkLst>
          <pc:docMk/>
          <pc:sldMk cId="4085605394" sldId="260"/>
        </pc:sldMkLst>
        <pc:spChg chg="mod">
          <ac:chgData name="mpoulin629 Mavrik" userId="S::mpoulin629@scol.qc.ca::7caadbea-821d-4eb4-be6b-af1366466671" providerId="AD" clId="Web-{539B6BA8-EC4F-21D8-B120-D72D007FCE9B}" dt="2024-04-05T13:31:37.002" v="201" actId="20577"/>
          <ac:spMkLst>
            <pc:docMk/>
            <pc:sldMk cId="4085605394" sldId="260"/>
            <ac:spMk id="3" creationId="{EAB33E13-ABAF-D436-9D1D-33D6852975C3}"/>
          </ac:spMkLst>
        </pc:spChg>
      </pc:sldChg>
      <pc:sldChg chg="modSp new">
        <pc:chgData name="mpoulin629 Mavrik" userId="S::mpoulin629@scol.qc.ca::7caadbea-821d-4eb4-be6b-af1366466671" providerId="AD" clId="Web-{539B6BA8-EC4F-21D8-B120-D72D007FCE9B}" dt="2024-04-05T13:34:03.722" v="253" actId="20577"/>
        <pc:sldMkLst>
          <pc:docMk/>
          <pc:sldMk cId="3885971086" sldId="261"/>
        </pc:sldMkLst>
        <pc:spChg chg="mod">
          <ac:chgData name="mpoulin629 Mavrik" userId="S::mpoulin629@scol.qc.ca::7caadbea-821d-4eb4-be6b-af1366466671" providerId="AD" clId="Web-{539B6BA8-EC4F-21D8-B120-D72D007FCE9B}" dt="2024-04-05T13:34:03.722" v="253" actId="20577"/>
          <ac:spMkLst>
            <pc:docMk/>
            <pc:sldMk cId="3885971086" sldId="261"/>
            <ac:spMk id="3" creationId="{884694F2-1DF6-A633-CFC9-CDA4C0F3DEDA}"/>
          </ac:spMkLst>
        </pc:spChg>
      </pc:sldChg>
      <pc:sldChg chg="modSp new ord">
        <pc:chgData name="mpoulin629 Mavrik" userId="S::mpoulin629@scol.qc.ca::7caadbea-821d-4eb4-be6b-af1366466671" providerId="AD" clId="Web-{539B6BA8-EC4F-21D8-B120-D72D007FCE9B}" dt="2024-04-05T13:34:18.613" v="262" actId="20577"/>
        <pc:sldMkLst>
          <pc:docMk/>
          <pc:sldMk cId="1884768838" sldId="262"/>
        </pc:sldMkLst>
        <pc:spChg chg="mod">
          <ac:chgData name="mpoulin629 Mavrik" userId="S::mpoulin629@scol.qc.ca::7caadbea-821d-4eb4-be6b-af1366466671" providerId="AD" clId="Web-{539B6BA8-EC4F-21D8-B120-D72D007FCE9B}" dt="2024-04-05T13:34:18.613" v="262" actId="20577"/>
          <ac:spMkLst>
            <pc:docMk/>
            <pc:sldMk cId="1884768838" sldId="262"/>
            <ac:spMk id="3" creationId="{0DD149A2-EF02-E701-582C-296ADF679293}"/>
          </ac:spMkLst>
        </pc:spChg>
      </pc:sldChg>
      <pc:sldChg chg="modSp new">
        <pc:chgData name="mpoulin629 Mavrik" userId="S::mpoulin629@scol.qc.ca::7caadbea-821d-4eb4-be6b-af1366466671" providerId="AD" clId="Web-{539B6BA8-EC4F-21D8-B120-D72D007FCE9B}" dt="2024-04-05T13:34:31.660" v="268" actId="20577"/>
        <pc:sldMkLst>
          <pc:docMk/>
          <pc:sldMk cId="2809580610" sldId="263"/>
        </pc:sldMkLst>
        <pc:spChg chg="mod">
          <ac:chgData name="mpoulin629 Mavrik" userId="S::mpoulin629@scol.qc.ca::7caadbea-821d-4eb4-be6b-af1366466671" providerId="AD" clId="Web-{539B6BA8-EC4F-21D8-B120-D72D007FCE9B}" dt="2024-04-05T13:34:31.660" v="268" actId="20577"/>
          <ac:spMkLst>
            <pc:docMk/>
            <pc:sldMk cId="2809580610" sldId="263"/>
            <ac:spMk id="3" creationId="{67943CDB-BCBA-C2AD-6F42-2A121A5EE936}"/>
          </ac:spMkLst>
        </pc:spChg>
      </pc:sldChg>
      <pc:sldChg chg="modSp new">
        <pc:chgData name="mpoulin629 Mavrik" userId="S::mpoulin629@scol.qc.ca::7caadbea-821d-4eb4-be6b-af1366466671" providerId="AD" clId="Web-{539B6BA8-EC4F-21D8-B120-D72D007FCE9B}" dt="2024-04-05T13:39:11.632" v="335" actId="20577"/>
        <pc:sldMkLst>
          <pc:docMk/>
          <pc:sldMk cId="1913352999" sldId="264"/>
        </pc:sldMkLst>
        <pc:spChg chg="mod">
          <ac:chgData name="mpoulin629 Mavrik" userId="S::mpoulin629@scol.qc.ca::7caadbea-821d-4eb4-be6b-af1366466671" providerId="AD" clId="Web-{539B6BA8-EC4F-21D8-B120-D72D007FCE9B}" dt="2024-04-05T13:39:11.632" v="335" actId="20577"/>
          <ac:spMkLst>
            <pc:docMk/>
            <pc:sldMk cId="1913352999" sldId="264"/>
            <ac:spMk id="3" creationId="{A2BA4D34-1DD4-7323-46C2-FD7F801DD3E5}"/>
          </ac:spMkLst>
        </pc:spChg>
      </pc:sldChg>
      <pc:sldChg chg="modSp new">
        <pc:chgData name="mpoulin629 Mavrik" userId="S::mpoulin629@scol.qc.ca::7caadbea-821d-4eb4-be6b-af1366466671" providerId="AD" clId="Web-{539B6BA8-EC4F-21D8-B120-D72D007FCE9B}" dt="2024-04-05T13:38:45.460" v="329" actId="20577"/>
        <pc:sldMkLst>
          <pc:docMk/>
          <pc:sldMk cId="4123794821" sldId="265"/>
        </pc:sldMkLst>
        <pc:spChg chg="mod">
          <ac:chgData name="mpoulin629 Mavrik" userId="S::mpoulin629@scol.qc.ca::7caadbea-821d-4eb4-be6b-af1366466671" providerId="AD" clId="Web-{539B6BA8-EC4F-21D8-B120-D72D007FCE9B}" dt="2024-04-05T13:38:45.460" v="329" actId="20577"/>
          <ac:spMkLst>
            <pc:docMk/>
            <pc:sldMk cId="4123794821" sldId="265"/>
            <ac:spMk id="3" creationId="{3038D0D9-44D6-7C67-13AD-7A31D51E364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30152"/>
            <a:ext cx="9144000" cy="31941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/>
              <a:t>Avec quoi newton a </a:t>
            </a:r>
            <a:r>
              <a:rPr lang="en-US" sz="4000" err="1"/>
              <a:t>til</a:t>
            </a:r>
            <a:r>
              <a:rPr lang="en-US" sz="4000" dirty="0"/>
              <a:t> comparer la </a:t>
            </a:r>
            <a:r>
              <a:rPr lang="en-US" sz="4000" err="1"/>
              <a:t>graviter</a:t>
            </a:r>
            <a:endParaRPr lang="en-US" sz="4000"/>
          </a:p>
          <a:p>
            <a:pPr marL="285750" indent="-285750" algn="l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1 </a:t>
            </a:r>
            <a:r>
              <a:rPr lang="en-US" sz="2800" dirty="0" err="1">
                <a:latin typeface="Arial"/>
                <a:cs typeface="Arial"/>
              </a:rPr>
              <a:t>une</a:t>
            </a:r>
            <a:r>
              <a:rPr lang="en-US" sz="2800" dirty="0">
                <a:latin typeface="Arial"/>
                <a:cs typeface="Arial"/>
              </a:rPr>
              <a:t> </a:t>
            </a:r>
            <a:r>
              <a:rPr lang="en-US" sz="2800" dirty="0" err="1">
                <a:latin typeface="Arial"/>
                <a:cs typeface="Arial"/>
              </a:rPr>
              <a:t>planete</a:t>
            </a:r>
            <a:r>
              <a:rPr lang="en-US" sz="2800" dirty="0">
                <a:latin typeface="Arial"/>
                <a:cs typeface="Arial"/>
              </a:rPr>
              <a:t> d'un </a:t>
            </a:r>
            <a:r>
              <a:rPr lang="en-US" sz="2800" dirty="0" err="1">
                <a:latin typeface="Arial"/>
                <a:cs typeface="Arial"/>
              </a:rPr>
              <a:t>autre</a:t>
            </a:r>
            <a:r>
              <a:rPr lang="en-US" sz="2800" dirty="0">
                <a:latin typeface="Arial"/>
                <a:cs typeface="Arial"/>
              </a:rPr>
              <a:t> </a:t>
            </a:r>
            <a:r>
              <a:rPr lang="en-US" sz="2800" dirty="0" err="1">
                <a:latin typeface="Arial"/>
                <a:cs typeface="Arial"/>
              </a:rPr>
              <a:t>systeme</a:t>
            </a:r>
            <a:r>
              <a:rPr lang="en-US" sz="2800" dirty="0">
                <a:latin typeface="Arial"/>
                <a:cs typeface="Arial"/>
              </a:rPr>
              <a:t> </a:t>
            </a:r>
            <a:r>
              <a:rPr lang="en-US" sz="2800" dirty="0" err="1">
                <a:latin typeface="Arial"/>
                <a:cs typeface="Arial"/>
              </a:rPr>
              <a:t>solaire</a:t>
            </a:r>
            <a:endParaRPr lang="en-US" sz="2800" dirty="0">
              <a:latin typeface="Arial"/>
              <a:cs typeface="Arial"/>
            </a:endParaRPr>
          </a:p>
          <a:p>
            <a:pPr marL="285750" indent="-285750" algn="l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2masse </a:t>
            </a:r>
            <a:r>
              <a:rPr lang="en-US" sz="2800" dirty="0" err="1">
                <a:latin typeface="Arial"/>
                <a:cs typeface="Arial"/>
              </a:rPr>
              <a:t>humaine</a:t>
            </a:r>
            <a:endParaRPr lang="en-US" sz="2800" dirty="0">
              <a:latin typeface="Arial"/>
              <a:cs typeface="Arial"/>
            </a:endParaRPr>
          </a:p>
          <a:p>
            <a:pPr marL="285750" indent="-285750" algn="l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3 pomme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BCF8B-2B37-747A-BB48-6ABC28D13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8D0D9-44D6-7C67-13AD-7A31D51E3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Gaz et </a:t>
            </a:r>
            <a:r>
              <a:rPr lang="en-US" dirty="0" err="1"/>
              <a:t>poussière</a:t>
            </a:r>
          </a:p>
        </p:txBody>
      </p:sp>
    </p:spTree>
    <p:extLst>
      <p:ext uri="{BB962C8B-B14F-4D97-AF65-F5344CB8AC3E}">
        <p14:creationId xmlns:p14="http://schemas.microsoft.com/office/powerpoint/2010/main" val="4123794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5D5F7-00A2-7ECA-EE6D-9C08A369A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A3316-7739-294A-D2C6-6975EB424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pomme</a:t>
            </a:r>
          </a:p>
        </p:txBody>
      </p:sp>
    </p:spTree>
    <p:extLst>
      <p:ext uri="{BB962C8B-B14F-4D97-AF65-F5344CB8AC3E}">
        <p14:creationId xmlns:p14="http://schemas.microsoft.com/office/powerpoint/2010/main" val="1792947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883-A7BB-951C-ABA6-97C870C8C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06B04-E45C-D624-C41D-D2339B8C0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Il y a </a:t>
            </a:r>
            <a:r>
              <a:rPr lang="en-US" dirty="0" err="1"/>
              <a:t>combien</a:t>
            </a:r>
            <a:r>
              <a:rPr lang="en-US" dirty="0"/>
              <a:t> </a:t>
            </a:r>
            <a:r>
              <a:rPr lang="en-US" dirty="0" err="1"/>
              <a:t>d'anné</a:t>
            </a:r>
            <a:r>
              <a:rPr lang="en-US" dirty="0"/>
              <a:t> que le soleil à </a:t>
            </a:r>
            <a:r>
              <a:rPr lang="en-US" dirty="0" err="1"/>
              <a:t>été</a:t>
            </a:r>
            <a:r>
              <a:rPr lang="en-US" dirty="0"/>
              <a:t> former</a:t>
            </a:r>
          </a:p>
          <a:p>
            <a:pPr marL="0" indent="0">
              <a:buNone/>
            </a:pPr>
            <a:r>
              <a:rPr lang="en-US" dirty="0"/>
              <a:t>4,6 milliard </a:t>
            </a:r>
            <a:r>
              <a:rPr lang="en-US" dirty="0" err="1"/>
              <a:t>d'anné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4,2 milliard </a:t>
            </a:r>
            <a:r>
              <a:rPr lang="en-US" dirty="0" err="1">
                <a:ea typeface="+mn-lt"/>
                <a:cs typeface="+mn-lt"/>
              </a:rPr>
              <a:t>d'anné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4,3 milliard </a:t>
            </a:r>
            <a:r>
              <a:rPr lang="en-US" dirty="0" err="1">
                <a:ea typeface="+mn-lt"/>
                <a:cs typeface="+mn-lt"/>
              </a:rPr>
              <a:t>d'anné</a:t>
            </a:r>
          </a:p>
        </p:txBody>
      </p:sp>
    </p:spTree>
    <p:extLst>
      <p:ext uri="{BB962C8B-B14F-4D97-AF65-F5344CB8AC3E}">
        <p14:creationId xmlns:p14="http://schemas.microsoft.com/office/powerpoint/2010/main" val="417958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638CD-6D62-9A34-2641-667D84B1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0FC27-9D7D-143B-E2C7-B08A04CEB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4,6 milliard </a:t>
            </a:r>
            <a:r>
              <a:rPr lang="en-US" dirty="0" err="1">
                <a:ea typeface="+mn-lt"/>
                <a:cs typeface="+mn-lt"/>
              </a:rPr>
              <a:t>d'anné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428786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800BE-951C-D4E5-5F91-1C78EE693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33E13-ABAF-D436-9D1D-33D685297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Quelle </a:t>
            </a:r>
            <a:r>
              <a:rPr lang="en-US" dirty="0" err="1"/>
              <a:t>est</a:t>
            </a:r>
            <a:r>
              <a:rPr lang="en-US" dirty="0"/>
              <a:t> la 6ieme </a:t>
            </a:r>
            <a:r>
              <a:rPr lang="en-US" dirty="0" err="1"/>
              <a:t>planete</a:t>
            </a:r>
            <a:r>
              <a:rPr lang="en-US" dirty="0"/>
              <a:t> de </a:t>
            </a:r>
            <a:r>
              <a:rPr lang="en-US" dirty="0" err="1"/>
              <a:t>notre</a:t>
            </a:r>
            <a:r>
              <a:rPr lang="en-US" dirty="0"/>
              <a:t> </a:t>
            </a:r>
            <a:r>
              <a:rPr lang="en-US" dirty="0" err="1"/>
              <a:t>systeme</a:t>
            </a:r>
            <a:r>
              <a:rPr lang="en-US" dirty="0"/>
              <a:t> </a:t>
            </a:r>
            <a:r>
              <a:rPr lang="en-US" dirty="0" err="1"/>
              <a:t>solaire</a:t>
            </a:r>
          </a:p>
          <a:p>
            <a:pPr marL="0" indent="0">
              <a:buNone/>
            </a:pPr>
            <a:r>
              <a:rPr lang="en-US" dirty="0"/>
              <a:t>Saturne</a:t>
            </a:r>
          </a:p>
          <a:p>
            <a:pPr marL="0" indent="0">
              <a:buNone/>
            </a:pPr>
            <a:r>
              <a:rPr lang="en-US" dirty="0"/>
              <a:t>Uranus</a:t>
            </a:r>
          </a:p>
          <a:p>
            <a:pPr marL="0" indent="0">
              <a:buNone/>
            </a:pPr>
            <a:r>
              <a:rPr lang="en-US" dirty="0" err="1"/>
              <a:t>jupiter</a:t>
            </a:r>
          </a:p>
        </p:txBody>
      </p:sp>
    </p:spTree>
    <p:extLst>
      <p:ext uri="{BB962C8B-B14F-4D97-AF65-F5344CB8AC3E}">
        <p14:creationId xmlns:p14="http://schemas.microsoft.com/office/powerpoint/2010/main" val="4085605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CBBED-4C6D-E129-E660-FAD98E370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149A2-EF02-E701-582C-296ADF679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/>
              <a:t>saturne</a:t>
            </a:r>
          </a:p>
        </p:txBody>
      </p:sp>
    </p:spTree>
    <p:extLst>
      <p:ext uri="{BB962C8B-B14F-4D97-AF65-F5344CB8AC3E}">
        <p14:creationId xmlns:p14="http://schemas.microsoft.com/office/powerpoint/2010/main" val="1884768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82890-4D34-51FA-9A73-EE19E5FB3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694F2-1DF6-A633-CFC9-CDA4C0F3D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À quelle </a:t>
            </a:r>
            <a:r>
              <a:rPr lang="en-US" dirty="0" err="1"/>
              <a:t>planete</a:t>
            </a:r>
            <a:r>
              <a:rPr lang="en-US" dirty="0"/>
              <a:t> </a:t>
            </a:r>
            <a:r>
              <a:rPr lang="en-US" dirty="0" err="1"/>
              <a:t>apartien</a:t>
            </a:r>
            <a:r>
              <a:rPr lang="en-US" dirty="0"/>
              <a:t> </a:t>
            </a:r>
            <a:r>
              <a:rPr lang="en-US" dirty="0" err="1"/>
              <a:t>cette</a:t>
            </a:r>
            <a:r>
              <a:rPr lang="en-US" dirty="0"/>
              <a:t> lune Europe</a:t>
            </a:r>
          </a:p>
          <a:p>
            <a:pPr marL="0" indent="0">
              <a:buNone/>
            </a:pPr>
            <a:r>
              <a:rPr lang="en-US" dirty="0"/>
              <a:t>Neptune</a:t>
            </a:r>
          </a:p>
          <a:p>
            <a:pPr marL="0" indent="0">
              <a:buNone/>
            </a:pPr>
            <a:r>
              <a:rPr lang="en-US" dirty="0"/>
              <a:t>Jupiter</a:t>
            </a:r>
          </a:p>
          <a:p>
            <a:pPr marL="0" indent="0">
              <a:buNone/>
            </a:pPr>
            <a:r>
              <a:rPr lang="en-US" dirty="0"/>
              <a:t>Mercure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971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17D62-EC87-737C-C42D-532613FB5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43CDB-BCBA-C2AD-6F42-2A121A5EE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/>
              <a:t>jupiter</a:t>
            </a:r>
          </a:p>
        </p:txBody>
      </p:sp>
    </p:spTree>
    <p:extLst>
      <p:ext uri="{BB962C8B-B14F-4D97-AF65-F5344CB8AC3E}">
        <p14:creationId xmlns:p14="http://schemas.microsoft.com/office/powerpoint/2010/main" val="2809580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CD7CF-C2D5-E135-95C0-C0D5FE170F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BA4D34-1DD4-7323-46C2-FD7F801DD3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La queue de </a:t>
            </a:r>
            <a:r>
              <a:rPr lang="en-US" dirty="0" err="1"/>
              <a:t>comete</a:t>
            </a:r>
            <a:r>
              <a:rPr lang="en-US" dirty="0"/>
              <a:t> </a:t>
            </a:r>
            <a:r>
              <a:rPr lang="en-US" dirty="0" err="1"/>
              <a:t>est</a:t>
            </a:r>
            <a:r>
              <a:rPr lang="en-US" dirty="0"/>
              <a:t> fait de quoi</a:t>
            </a:r>
          </a:p>
          <a:p>
            <a:r>
              <a:rPr lang="en-US" dirty="0"/>
              <a:t>Gaz et </a:t>
            </a:r>
            <a:r>
              <a:rPr lang="en-US" dirty="0" err="1"/>
              <a:t>poussiere</a:t>
            </a:r>
          </a:p>
          <a:p>
            <a:r>
              <a:rPr lang="en-US" dirty="0"/>
              <a:t>Vent </a:t>
            </a:r>
            <a:r>
              <a:rPr lang="en-US" dirty="0" err="1"/>
              <a:t>solaire</a:t>
            </a:r>
            <a:endParaRPr lang="en-US"/>
          </a:p>
          <a:p>
            <a:r>
              <a:rPr lang="en-US" dirty="0"/>
              <a:t>Mini </a:t>
            </a:r>
            <a:r>
              <a:rPr lang="en-US" dirty="0" err="1"/>
              <a:t>asteorides</a:t>
            </a:r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352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106</cp:revision>
  <dcterms:created xsi:type="dcterms:W3CDTF">2024-04-05T13:19:07Z</dcterms:created>
  <dcterms:modified xsi:type="dcterms:W3CDTF">2024-04-05T13:41:58Z</dcterms:modified>
</cp:coreProperties>
</file>