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665FD2-4CAC-4421-8333-B646D306B9D4}" v="301" dt="2023-01-23T19:06:20.981"/>
    <p1510:client id="{F1F9E6FD-2547-E715-818D-D07071403FDB}" v="115" dt="2023-01-23T19:15:55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poulin629 Mavrik" userId="S::mpoulin629@scol.qc.ca::7caadbea-821d-4eb4-be6b-af1366466671" providerId="AD" clId="Web-{F1F9E6FD-2547-E715-818D-D07071403FDB}"/>
    <pc:docChg chg="addSld modSld">
      <pc:chgData name="mpoulin629 Mavrik" userId="S::mpoulin629@scol.qc.ca::7caadbea-821d-4eb4-be6b-af1366466671" providerId="AD" clId="Web-{F1F9E6FD-2547-E715-818D-D07071403FDB}" dt="2023-01-23T19:15:55.044" v="113" actId="20577"/>
      <pc:docMkLst>
        <pc:docMk/>
      </pc:docMkLst>
      <pc:sldChg chg="delSp modSp new">
        <pc:chgData name="mpoulin629 Mavrik" userId="S::mpoulin629@scol.qc.ca::7caadbea-821d-4eb4-be6b-af1366466671" providerId="AD" clId="Web-{F1F9E6FD-2547-E715-818D-D07071403FDB}" dt="2023-01-23T19:15:55.044" v="113" actId="20577"/>
        <pc:sldMkLst>
          <pc:docMk/>
          <pc:sldMk cId="245335363" sldId="258"/>
        </pc:sldMkLst>
        <pc:spChg chg="del">
          <ac:chgData name="mpoulin629 Mavrik" userId="S::mpoulin629@scol.qc.ca::7caadbea-821d-4eb4-be6b-af1366466671" providerId="AD" clId="Web-{F1F9E6FD-2547-E715-818D-D07071403FDB}" dt="2023-01-23T19:09:20.498" v="9"/>
          <ac:spMkLst>
            <pc:docMk/>
            <pc:sldMk cId="245335363" sldId="258"/>
            <ac:spMk id="2" creationId="{169D2F87-18AA-D7E5-64DC-46FC5F241BFD}"/>
          </ac:spMkLst>
        </pc:spChg>
        <pc:spChg chg="del mod">
          <ac:chgData name="mpoulin629 Mavrik" userId="S::mpoulin629@scol.qc.ca::7caadbea-821d-4eb4-be6b-af1366466671" providerId="AD" clId="Web-{F1F9E6FD-2547-E715-818D-D07071403FDB}" dt="2023-01-23T19:11:03.076" v="54"/>
          <ac:spMkLst>
            <pc:docMk/>
            <pc:sldMk cId="245335363" sldId="258"/>
            <ac:spMk id="3" creationId="{DDBFAFEC-C52F-F88F-4872-03D07C9B65F2}"/>
          </ac:spMkLst>
        </pc:spChg>
        <pc:spChg chg="mod">
          <ac:chgData name="mpoulin629 Mavrik" userId="S::mpoulin629@scol.qc.ca::7caadbea-821d-4eb4-be6b-af1366466671" providerId="AD" clId="Web-{F1F9E6FD-2547-E715-818D-D07071403FDB}" dt="2023-01-23T19:15:55.044" v="113" actId="20577"/>
          <ac:spMkLst>
            <pc:docMk/>
            <pc:sldMk cId="245335363" sldId="258"/>
            <ac:spMk id="4" creationId="{C230139B-56DB-05FA-2C98-55C46EC9E97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929"/>
            <a:ext cx="6254151" cy="1136770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Projet</a:t>
            </a:r>
            <a:r>
              <a:rPr lang="en-US" dirty="0">
                <a:cs typeface="Calibri Light"/>
              </a:rPr>
              <a:t>: J Diophante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31699"/>
            <a:ext cx="9144000" cy="53363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>
                <a:cs typeface="Calibri"/>
              </a:rPr>
              <a:t>Mavrik</a:t>
            </a:r>
          </a:p>
          <a:p>
            <a:r>
              <a:rPr lang="en-US" dirty="0">
                <a:cs typeface="Calibri"/>
              </a:rPr>
              <a:t>-</a:t>
            </a:r>
            <a:r>
              <a:rPr lang="en-US" dirty="0" err="1">
                <a:cs typeface="Calibri"/>
              </a:rPr>
              <a:t>Alexendrie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-</a:t>
            </a:r>
            <a:r>
              <a:rPr lang="en-US" dirty="0" err="1">
                <a:cs typeface="Calibri"/>
              </a:rPr>
              <a:t>égypte</a:t>
            </a:r>
            <a:endParaRPr lang="en-US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Née entre 200 et 500 av </a:t>
            </a:r>
            <a:r>
              <a:rPr lang="en-US" dirty="0" err="1">
                <a:cs typeface="Calibri"/>
              </a:rPr>
              <a:t>jc</a:t>
            </a:r>
            <a:endParaRPr lang="en-US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9C40701-9B25-E27B-8865-2B2EC545B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586" y="1537389"/>
            <a:ext cx="2252751" cy="3006844"/>
          </a:xfrm>
          <a:prstGeom prst="rect">
            <a:avLst/>
          </a:prstGeom>
        </p:spPr>
      </p:pic>
      <p:pic>
        <p:nvPicPr>
          <p:cNvPr id="5" name="Picture 5" descr="Map&#10;&#10;Description automatically generated">
            <a:extLst>
              <a:ext uri="{FF2B5EF4-FFF2-40B4-BE49-F238E27FC236}">
                <a16:creationId xmlns:a16="http://schemas.microsoft.com/office/drawing/2014/main" id="{B9922287-844A-7FDB-0686-5AD49536C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7357" y="1393616"/>
            <a:ext cx="2219325" cy="1971675"/>
          </a:xfrm>
          <a:prstGeom prst="rect">
            <a:avLst/>
          </a:prstGeom>
        </p:spPr>
      </p:pic>
      <p:pic>
        <p:nvPicPr>
          <p:cNvPr id="6" name="Picture 6" descr="A picture containing calendar&#10;&#10;Description automatically generated">
            <a:extLst>
              <a:ext uri="{FF2B5EF4-FFF2-40B4-BE49-F238E27FC236}">
                <a16:creationId xmlns:a16="http://schemas.microsoft.com/office/drawing/2014/main" id="{40FAD17B-E812-0591-9575-D38A2DD559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0046" y="2236578"/>
            <a:ext cx="2700247" cy="411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D041A-B4F7-C7D1-AC2C-8EDC1D8BE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576533"/>
            <a:ext cx="6735821" cy="57093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Char char="•"/>
            </a:pPr>
            <a:r>
              <a:rPr lang="en-US" sz="3200" dirty="0">
                <a:cs typeface="Calibri"/>
              </a:rPr>
              <a:t>      </a:t>
            </a:r>
            <a:r>
              <a:rPr lang="en-US" sz="3200" dirty="0" err="1">
                <a:cs typeface="Calibri"/>
              </a:rPr>
              <a:t>X+y+z</a:t>
            </a:r>
            <a:r>
              <a:rPr lang="en-US" sz="3200" dirty="0">
                <a:cs typeface="Calibri"/>
              </a:rPr>
              <a:t>=20  </a:t>
            </a:r>
            <a:r>
              <a:rPr lang="en-US" sz="3200" dirty="0" err="1">
                <a:cs typeface="Calibri"/>
              </a:rPr>
              <a:t>alors</a:t>
            </a:r>
            <a:r>
              <a:rPr lang="en-US" sz="3200" dirty="0">
                <a:cs typeface="Calibri"/>
              </a:rPr>
              <a:t> w=11</a:t>
            </a:r>
            <a:endParaRPr lang="en-US"/>
          </a:p>
          <a:p>
            <a:pPr marL="457200" indent="-457200">
              <a:buChar char="•"/>
            </a:pPr>
            <a:r>
              <a:rPr lang="en-US" sz="3200" dirty="0">
                <a:cs typeface="Calibri"/>
              </a:rPr>
              <a:t>W+x+y+22       </a:t>
            </a:r>
            <a:r>
              <a:rPr lang="en-US" sz="3200" dirty="0" err="1">
                <a:cs typeface="Calibri"/>
              </a:rPr>
              <a:t>alors</a:t>
            </a:r>
            <a:r>
              <a:rPr lang="en-US" sz="3200" dirty="0">
                <a:cs typeface="Calibri"/>
              </a:rPr>
              <a:t> z=9</a:t>
            </a:r>
          </a:p>
          <a:p>
            <a:pPr marL="457200" indent="-457200">
              <a:buChar char="•"/>
            </a:pPr>
            <a:r>
              <a:rPr lang="en-US" sz="3200" dirty="0" err="1">
                <a:cs typeface="Calibri"/>
              </a:rPr>
              <a:t>W+x</a:t>
            </a:r>
            <a:r>
              <a:rPr lang="en-US" sz="3200" dirty="0">
                <a:cs typeface="Calibri"/>
              </a:rPr>
              <a:t>    +z=24   </a:t>
            </a:r>
            <a:r>
              <a:rPr lang="en-US" sz="3200" dirty="0" err="1">
                <a:cs typeface="Calibri"/>
              </a:rPr>
              <a:t>alors</a:t>
            </a:r>
            <a:r>
              <a:rPr lang="en-US" sz="3200" dirty="0">
                <a:cs typeface="Calibri"/>
              </a:rPr>
              <a:t> y=7</a:t>
            </a:r>
          </a:p>
          <a:p>
            <a:pPr marL="457200" indent="-457200">
              <a:buChar char="•"/>
            </a:pPr>
            <a:r>
              <a:rPr lang="en-US" sz="3200" dirty="0">
                <a:cs typeface="Calibri"/>
              </a:rPr>
              <a:t>W    +</a:t>
            </a:r>
            <a:r>
              <a:rPr lang="en-US" sz="3200" dirty="0" err="1">
                <a:cs typeface="Calibri"/>
              </a:rPr>
              <a:t>y+z</a:t>
            </a:r>
            <a:r>
              <a:rPr lang="en-US" sz="3200" dirty="0">
                <a:cs typeface="Calibri"/>
              </a:rPr>
              <a:t>=27   </a:t>
            </a:r>
            <a:r>
              <a:rPr lang="en-US" sz="3200" dirty="0" err="1">
                <a:cs typeface="Calibri"/>
              </a:rPr>
              <a:t>alors</a:t>
            </a:r>
            <a:r>
              <a:rPr lang="en-US" sz="3200" dirty="0">
                <a:cs typeface="Calibri"/>
              </a:rPr>
              <a:t> x=4</a:t>
            </a:r>
          </a:p>
          <a:p>
            <a:pPr marL="457200" indent="-457200">
              <a:buChar char="•"/>
            </a:pPr>
            <a:endParaRPr lang="en-US" sz="3200" dirty="0">
              <a:cs typeface="Calibri"/>
            </a:endParaRPr>
          </a:p>
          <a:p>
            <a:pPr marL="457200" indent="-457200">
              <a:buChar char="•"/>
            </a:pPr>
            <a:r>
              <a:rPr lang="en-US" sz="3200" dirty="0">
                <a:cs typeface="Calibri"/>
              </a:rPr>
              <a:t>Inconnues (variable)4</a:t>
            </a:r>
          </a:p>
          <a:p>
            <a:pPr marL="457200" indent="-457200">
              <a:buChar char="•"/>
            </a:pPr>
            <a:r>
              <a:rPr lang="en-US" sz="3200" dirty="0" err="1">
                <a:cs typeface="Calibri"/>
              </a:rPr>
              <a:t>Équations</a:t>
            </a:r>
            <a:r>
              <a:rPr lang="en-US" sz="3200" dirty="0">
                <a:cs typeface="Calibri"/>
              </a:rPr>
              <a:t> (</a:t>
            </a:r>
            <a:r>
              <a:rPr lang="en-US" sz="3200" dirty="0" err="1">
                <a:cs typeface="Calibri"/>
              </a:rPr>
              <a:t>différentes</a:t>
            </a:r>
            <a:r>
              <a:rPr lang="en-US" sz="3200" dirty="0">
                <a:cs typeface="Calibri"/>
              </a:rPr>
              <a:t>)4</a:t>
            </a:r>
          </a:p>
          <a:p>
            <a:pPr marL="457200" indent="-457200">
              <a:buChar char="•"/>
            </a:pPr>
            <a:endParaRPr lang="en-US" sz="3200" dirty="0">
              <a:cs typeface="Calibri"/>
            </a:endParaRPr>
          </a:p>
          <a:p>
            <a:pPr marL="457200" indent="-457200">
              <a:buChar char="•"/>
            </a:pPr>
            <a:r>
              <a:rPr lang="en-US" sz="3200" dirty="0">
                <a:cs typeface="Calibri"/>
              </a:rPr>
              <a:t>W3+y3+3z=93</a:t>
            </a:r>
          </a:p>
        </p:txBody>
      </p:sp>
    </p:spTree>
    <p:extLst>
      <p:ext uri="{BB962C8B-B14F-4D97-AF65-F5344CB8AC3E}">
        <p14:creationId xmlns:p14="http://schemas.microsoft.com/office/powerpoint/2010/main" val="426091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0139B-56DB-05FA-2C98-55C46EC9E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65985" y="1438"/>
            <a:ext cx="12242349" cy="68595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sz="2800" dirty="0">
                <a:cs typeface="Calibri"/>
              </a:rPr>
              <a:t>Son </a:t>
            </a:r>
            <a:r>
              <a:rPr lang="fr-CA" sz="2800" dirty="0" err="1">
                <a:cs typeface="Calibri"/>
              </a:rPr>
              <a:t>épilate</a:t>
            </a:r>
            <a:endParaRPr lang="fr-CA" sz="2800" dirty="0">
              <a:cs typeface="Calibri"/>
            </a:endParaRPr>
          </a:p>
          <a:p>
            <a:pPr marL="571500" indent="-571500">
              <a:buChar char="•"/>
            </a:pPr>
            <a:r>
              <a:rPr lang="fr-CA" sz="2800" dirty="0">
                <a:cs typeface="Calibri"/>
              </a:rPr>
              <a:t>Enfance 1/6</a:t>
            </a:r>
          </a:p>
          <a:p>
            <a:pPr marL="571500" indent="-571500">
              <a:buChar char="•"/>
            </a:pPr>
            <a:endParaRPr lang="fr-CA" sz="2800" dirty="0">
              <a:cs typeface="Calibri"/>
            </a:endParaRPr>
          </a:p>
          <a:p>
            <a:pPr marL="571500" indent="-571500">
              <a:buChar char="•"/>
            </a:pPr>
            <a:r>
              <a:rPr lang="fr-CA" sz="2800" dirty="0" err="1">
                <a:cs typeface="Calibri"/>
              </a:rPr>
              <a:t>Adolescense</a:t>
            </a:r>
            <a:r>
              <a:rPr lang="fr-CA" sz="2800" dirty="0">
                <a:cs typeface="Calibri"/>
              </a:rPr>
              <a:t> 1/12</a:t>
            </a:r>
          </a:p>
          <a:p>
            <a:pPr marL="571500" indent="-571500">
              <a:buChar char="•"/>
            </a:pPr>
            <a:endParaRPr lang="fr-CA" sz="2800" dirty="0">
              <a:cs typeface="Calibri"/>
            </a:endParaRPr>
          </a:p>
          <a:p>
            <a:pPr marL="571500" indent="-571500">
              <a:buChar char="•"/>
            </a:pPr>
            <a:r>
              <a:rPr lang="fr-CA" sz="2800" dirty="0">
                <a:cs typeface="Calibri"/>
              </a:rPr>
              <a:t>Mariage1/7</a:t>
            </a:r>
          </a:p>
          <a:p>
            <a:pPr marL="571500" indent="-571500">
              <a:buChar char="•"/>
            </a:pPr>
            <a:endParaRPr lang="fr-CA" sz="2800" dirty="0">
              <a:cs typeface="Calibri"/>
            </a:endParaRPr>
          </a:p>
          <a:p>
            <a:pPr marL="571500" indent="-571500">
              <a:buChar char="•"/>
            </a:pPr>
            <a:r>
              <a:rPr lang="fr-CA" sz="2800" dirty="0">
                <a:cs typeface="Calibri"/>
              </a:rPr>
              <a:t>Sans fils1/2</a:t>
            </a:r>
          </a:p>
          <a:p>
            <a:pPr marL="571500" indent="-571500">
              <a:buChar char="•"/>
            </a:pPr>
            <a:endParaRPr lang="fr-CA" sz="2800" dirty="0">
              <a:cs typeface="Calibri"/>
            </a:endParaRPr>
          </a:p>
          <a:p>
            <a:pPr marL="571500" indent="-571500">
              <a:buChar char="•"/>
            </a:pPr>
            <a:r>
              <a:rPr lang="fr-CA" sz="2800" dirty="0">
                <a:cs typeface="Calibri"/>
              </a:rPr>
              <a:t>Il ne vécu 4 ans(</a:t>
            </a:r>
            <a:r>
              <a:rPr lang="fr-CA" sz="2800" dirty="0" err="1">
                <a:cs typeface="Calibri"/>
              </a:rPr>
              <a:t>dècès</a:t>
            </a:r>
            <a:r>
              <a:rPr lang="fr-CA" sz="2800" dirty="0">
                <a:cs typeface="Calibri"/>
              </a:rPr>
              <a:t>)</a:t>
            </a:r>
          </a:p>
          <a:p>
            <a:r>
              <a:rPr lang="fr-CA" sz="2800" dirty="0" err="1">
                <a:cs typeface="Calibri"/>
              </a:rPr>
              <a:t>ppcm</a:t>
            </a:r>
          </a:p>
          <a:p>
            <a:pPr marL="571500" indent="-571500">
              <a:buChar char="•"/>
            </a:pPr>
            <a:r>
              <a:rPr lang="fr-CA" sz="2800" dirty="0">
                <a:cs typeface="Calibri"/>
              </a:rPr>
              <a:t>Il a vécu 84</a:t>
            </a:r>
          </a:p>
        </p:txBody>
      </p:sp>
    </p:spTree>
    <p:extLst>
      <p:ext uri="{BB962C8B-B14F-4D97-AF65-F5344CB8AC3E}">
        <p14:creationId xmlns:p14="http://schemas.microsoft.com/office/powerpoint/2010/main" val="245335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Projet: J Diophante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157</cp:revision>
  <dcterms:created xsi:type="dcterms:W3CDTF">2023-01-23T18:46:37Z</dcterms:created>
  <dcterms:modified xsi:type="dcterms:W3CDTF">2023-01-23T19:15:55Z</dcterms:modified>
</cp:coreProperties>
</file>