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970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471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864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146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772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73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964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424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540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03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897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C593-0C7B-47E3-8954-07CAB90948EC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86EC-9038-4BE9-8F08-C23326F8FBB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776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753035"/>
            <a:ext cx="9144000" cy="763793"/>
          </a:xfrm>
        </p:spPr>
        <p:txBody>
          <a:bodyPr>
            <a:noAutofit/>
          </a:bodyPr>
          <a:lstStyle/>
          <a:p>
            <a:r>
              <a:rPr lang="fr-CA" sz="2800" dirty="0" err="1" smtClean="0"/>
              <a:t>fusee</a:t>
            </a:r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smtClean="0"/>
              <a:t>fait par </a:t>
            </a:r>
            <a:r>
              <a:rPr lang="fr-CA" sz="2800" dirty="0" err="1"/>
              <a:t>M</a:t>
            </a:r>
            <a:r>
              <a:rPr lang="fr-CA" sz="2800" dirty="0" err="1" smtClean="0"/>
              <a:t>avrik</a:t>
            </a:r>
            <a:r>
              <a:rPr lang="fr-CA" sz="2800" dirty="0" smtClean="0"/>
              <a:t> </a:t>
            </a:r>
            <a:r>
              <a:rPr lang="fr-CA" sz="2800" dirty="0"/>
              <a:t>P</a:t>
            </a:r>
            <a:r>
              <a:rPr lang="fr-CA" sz="2800" dirty="0" smtClean="0"/>
              <a:t>oulin</a:t>
            </a:r>
            <a:endParaRPr lang="fr-CA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990165"/>
            <a:ext cx="9144000" cy="3267635"/>
          </a:xfrm>
        </p:spPr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9805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2724"/>
            <a:ext cx="10515600" cy="132556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5067388" y="2969110"/>
            <a:ext cx="1527585" cy="270016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4772113" y="1289978"/>
            <a:ext cx="2069750" cy="16791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>
            <a:off x="6594972" y="4830475"/>
            <a:ext cx="1204321" cy="1221738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rectangle 8"/>
          <p:cNvSpPr/>
          <p:nvPr/>
        </p:nvSpPr>
        <p:spPr>
          <a:xfrm flipH="1">
            <a:off x="3636085" y="4830475"/>
            <a:ext cx="1431302" cy="1221738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 rot="16200000">
            <a:off x="4731151" y="3857529"/>
            <a:ext cx="2200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Mavrik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02686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fusee fait par Mavrik Poulin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 fait par Mavrik Poulin</dc:title>
  <dc:creator>CSBE</dc:creator>
  <cp:lastModifiedBy>CSBE</cp:lastModifiedBy>
  <cp:revision>4</cp:revision>
  <dcterms:created xsi:type="dcterms:W3CDTF">2022-10-12T13:26:49Z</dcterms:created>
  <dcterms:modified xsi:type="dcterms:W3CDTF">2022-10-12T13:37:43Z</dcterms:modified>
</cp:coreProperties>
</file>