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9C593-0C7B-47E3-8954-07CAB90948EC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186EC-9038-4BE9-8F08-C23326F8FBB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69700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9C593-0C7B-47E3-8954-07CAB90948EC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186EC-9038-4BE9-8F08-C23326F8FBB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94714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9C593-0C7B-47E3-8954-07CAB90948EC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186EC-9038-4BE9-8F08-C23326F8FBB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98646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9C593-0C7B-47E3-8954-07CAB90948EC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186EC-9038-4BE9-8F08-C23326F8FBB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81463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9C593-0C7B-47E3-8954-07CAB90948EC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186EC-9038-4BE9-8F08-C23326F8FBB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57721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9C593-0C7B-47E3-8954-07CAB90948EC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186EC-9038-4BE9-8F08-C23326F8FBB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47390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9C593-0C7B-47E3-8954-07CAB90948EC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186EC-9038-4BE9-8F08-C23326F8FBB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69649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9C593-0C7B-47E3-8954-07CAB90948EC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186EC-9038-4BE9-8F08-C23326F8FBB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54242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9C593-0C7B-47E3-8954-07CAB90948EC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186EC-9038-4BE9-8F08-C23326F8FBB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55404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9C593-0C7B-47E3-8954-07CAB90948EC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186EC-9038-4BE9-8F08-C23326F8FBB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1036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9C593-0C7B-47E3-8954-07CAB90948EC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186EC-9038-4BE9-8F08-C23326F8FBB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28978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9C593-0C7B-47E3-8954-07CAB90948EC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186EC-9038-4BE9-8F08-C23326F8FBB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47764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753035"/>
            <a:ext cx="9144000" cy="763793"/>
          </a:xfrm>
        </p:spPr>
        <p:txBody>
          <a:bodyPr>
            <a:noAutofit/>
          </a:bodyPr>
          <a:lstStyle/>
          <a:p>
            <a:r>
              <a:rPr lang="fr-CA" sz="2800" dirty="0" err="1" smtClean="0"/>
              <a:t>fusee</a:t>
            </a:r>
            <a:r>
              <a:rPr lang="fr-CA" sz="2800" dirty="0" smtClean="0"/>
              <a:t/>
            </a:r>
            <a:br>
              <a:rPr lang="fr-CA" sz="2800" dirty="0" smtClean="0"/>
            </a:br>
            <a:r>
              <a:rPr lang="fr-CA" sz="2800" dirty="0" smtClean="0"/>
              <a:t>fait par </a:t>
            </a:r>
            <a:r>
              <a:rPr lang="fr-CA" sz="2800" dirty="0" err="1"/>
              <a:t>M</a:t>
            </a:r>
            <a:r>
              <a:rPr lang="fr-CA" sz="2800" dirty="0" err="1" smtClean="0"/>
              <a:t>avrik</a:t>
            </a:r>
            <a:r>
              <a:rPr lang="fr-CA" sz="2800" dirty="0" smtClean="0"/>
              <a:t> </a:t>
            </a:r>
            <a:r>
              <a:rPr lang="fr-CA" sz="2800" dirty="0"/>
              <a:t>P</a:t>
            </a:r>
            <a:r>
              <a:rPr lang="fr-CA" sz="2800" dirty="0" smtClean="0"/>
              <a:t>oulin</a:t>
            </a:r>
            <a:endParaRPr lang="fr-CA" sz="28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1990165"/>
            <a:ext cx="9144000" cy="3267635"/>
          </a:xfrm>
        </p:spPr>
        <p:txBody>
          <a:bodyPr/>
          <a:lstStyle/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098053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92724"/>
            <a:ext cx="10515600" cy="1325563"/>
          </a:xfrm>
        </p:spPr>
        <p:txBody>
          <a:bodyPr/>
          <a:lstStyle/>
          <a:p>
            <a:endParaRPr lang="fr-CA" dirty="0"/>
          </a:p>
        </p:txBody>
      </p:sp>
      <p:sp>
        <p:nvSpPr>
          <p:cNvPr id="4" name="Rectangle 3"/>
          <p:cNvSpPr/>
          <p:nvPr/>
        </p:nvSpPr>
        <p:spPr>
          <a:xfrm>
            <a:off x="5067388" y="2969110"/>
            <a:ext cx="1527585" cy="2700169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Triangle isocèle 5"/>
          <p:cNvSpPr/>
          <p:nvPr/>
        </p:nvSpPr>
        <p:spPr>
          <a:xfrm>
            <a:off x="4772113" y="1289978"/>
            <a:ext cx="2069750" cy="167913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Triangle rectangle 6"/>
          <p:cNvSpPr/>
          <p:nvPr/>
        </p:nvSpPr>
        <p:spPr>
          <a:xfrm>
            <a:off x="6594972" y="4830475"/>
            <a:ext cx="1204321" cy="1221738"/>
          </a:xfrm>
          <a:prstGeom prst="rtTriangl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Triangle rectangle 8"/>
          <p:cNvSpPr/>
          <p:nvPr/>
        </p:nvSpPr>
        <p:spPr>
          <a:xfrm flipH="1">
            <a:off x="3636085" y="4830475"/>
            <a:ext cx="1431302" cy="1221738"/>
          </a:xfrm>
          <a:prstGeom prst="rtTriangl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Rectangle 9"/>
          <p:cNvSpPr/>
          <p:nvPr/>
        </p:nvSpPr>
        <p:spPr>
          <a:xfrm rot="16200000">
            <a:off x="4731151" y="3857529"/>
            <a:ext cx="220005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5400" b="1" cap="none" spc="0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Mavrik</a:t>
            </a:r>
            <a:endParaRPr lang="fr-F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0026866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</Words>
  <Application>Microsoft Office PowerPoint</Application>
  <PresentationFormat>Grand écran</PresentationFormat>
  <Paragraphs>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fusee fait par Mavrik Poulin</vt:lpstr>
      <vt:lpstr>Présentation PowerPoint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fusee fait par Mavrik Poulin</dc:title>
  <dc:creator>CSBE</dc:creator>
  <cp:lastModifiedBy>CSBE</cp:lastModifiedBy>
  <cp:revision>4</cp:revision>
  <dcterms:created xsi:type="dcterms:W3CDTF">2022-10-12T13:26:49Z</dcterms:created>
  <dcterms:modified xsi:type="dcterms:W3CDTF">2022-10-12T13:37:43Z</dcterms:modified>
</cp:coreProperties>
</file>