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01C1A5-1884-49CE-917A-50729887A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F85A79B-48EE-4C8F-850D-426227E58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DA7461-D78B-4781-9FFF-71DADF376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6AD-8DFE-4F0B-A951-4D9CA799C6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21EDFA-856A-485F-94B3-3D93A00F3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C2EDDB-015E-43E2-89B3-258C939C5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AE4F-64AB-46E3-9C8C-B86B57DEA4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018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ED7022-AA49-4B4D-A8F9-F5440375B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94A265A-C88B-42D7-A0CE-7FE843A00F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67F267-B8E1-4F25-8ADE-63E7ACC5F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6AD-8DFE-4F0B-A951-4D9CA799C6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CC7E33-7093-48CE-B895-5BA448213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FD9F94-300A-4645-A007-5E52741ED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AE4F-64AB-46E3-9C8C-B86B57DEA4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1514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59377AE-A7A1-48CD-B976-DC7E10F5EE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DB91BB4-2A09-4A4E-BE25-51EB91535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6DDBE1-3E9C-4FFB-8469-074D93513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6AD-8DFE-4F0B-A951-4D9CA799C6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3150C7-0D75-45F0-B0BF-793D96969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C8538C-692B-4763-BE28-339160E4A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AE4F-64AB-46E3-9C8C-B86B57DEA4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80528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19DCD8-E28E-4DF0-B17D-092196518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422318-C64A-4CCA-8C10-B4F779206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0BB5BE-012D-4316-ACBB-C30509B21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6AD-8DFE-4F0B-A951-4D9CA799C6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E8ED3F-BA43-4FA0-9B8F-4C0FB7392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AA3E3D-3095-40B5-A328-B2A8F8443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AE4F-64AB-46E3-9C8C-B86B57DEA4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770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63357E-F8D0-4344-A81B-546581B47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43C93D-248E-4AEA-BB9D-9545E7DDD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90FB8D-5C04-4330-8D7A-A8CE0F2FD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6AD-8DFE-4F0B-A951-4D9CA799C6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E37651-9E27-4C0D-B68D-5210968A2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1D34BD-E548-4B36-BFE3-423A3CD2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AE4F-64AB-46E3-9C8C-B86B57DEA4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339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48C10B-E5D0-4F18-BB57-211492F08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18EEBA-560C-49D6-A7CB-3EC092261E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F101BE1-B9A8-48BB-A49C-D60AACCB71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2128B9E-A453-4F4E-882B-2E9C38B52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6AD-8DFE-4F0B-A951-4D9CA799C6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EAC24C-EFD9-4CE7-950F-AF68DF066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211D2A-9009-46E9-B699-ABABCD3E7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AE4F-64AB-46E3-9C8C-B86B57DEA4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78817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4CD0EF-67C3-4B77-BBF0-44FB67983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A4CA9C-2E32-47F1-BDDB-F64055773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337E837-F45D-44A1-93A3-C73D87147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17BFE8D-6FE8-48B1-A483-929B9953A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F80674E-8C00-4255-A669-0D7CD7351E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F2AF6A2-49B1-4BF1-B291-002A85B9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6AD-8DFE-4F0B-A951-4D9CA799C6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E58B37B-5BE1-424A-8A2E-00ABA29D2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C84EB99-E2ED-4DF0-B9E0-1D236A0A9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AE4F-64AB-46E3-9C8C-B86B57DEA4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377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8027D6-3070-407C-915A-7E2BA7BAF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B4EBBCD-CF11-4B70-91D3-DCB545C93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6AD-8DFE-4F0B-A951-4D9CA799C6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FF04294-C614-47F5-8B90-3E77578D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FA0E74B-FD9F-4A1A-AC7E-F82037980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AE4F-64AB-46E3-9C8C-B86B57DEA4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0966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B07615C-F90E-4464-B657-9387536D0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6AD-8DFE-4F0B-A951-4D9CA799C6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4DD1DA0-A406-4B8A-B2CF-7DBEE174D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6B85CD-BB6A-472F-AEBD-919773ED6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AE4F-64AB-46E3-9C8C-B86B57DEA4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3953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EC6097-B656-47DB-8103-C7C3AD630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84592C-0AE5-40F9-A54F-1058B0C89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CC956C1-100E-4578-91EA-9BAA2B44C1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6C3AB8-571F-4D4F-BE95-ED8750191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6AD-8DFE-4F0B-A951-4D9CA799C6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8EA5B2-C436-49D5-A2F3-FF4A32DCD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DFF637-163A-4FD3-9CC4-44DEA3DE3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AE4F-64AB-46E3-9C8C-B86B57DEA4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5684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7E4C73-B162-4BDB-B1A2-A606BE962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17D5E25-B2B5-4C42-953D-C38C1A0D4C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2FFEE26-6620-4D8B-8517-CB8B2F4C1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C6AF4B-159C-458E-A880-AA3F011C2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6AD-8DFE-4F0B-A951-4D9CA799C6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D61511-D6C4-46BE-A3CA-89C53EE58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C98EBD-9AB3-455E-B829-456DE23AD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AE4F-64AB-46E3-9C8C-B86B57DEA4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958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6231C71-80C5-4267-8F82-26D45A16D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C612863-64EB-4D23-8E0F-02360771B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408944-0DEC-4010-BE32-AB63B15434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836AD-8DFE-4F0B-A951-4D9CA799C65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82E7B6-7B9A-413C-BBB7-F16CF5E065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2FD707-6E0B-4079-BA2C-5C41E27D3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4AE4F-64AB-46E3-9C8C-B86B57DEA4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25488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70FA7D-2F62-47AB-8511-7958933B2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06" y="504974"/>
            <a:ext cx="8885816" cy="4099299"/>
          </a:xfrm>
        </p:spPr>
        <p:txBody>
          <a:bodyPr>
            <a:normAutofit/>
          </a:bodyPr>
          <a:lstStyle/>
          <a:p>
            <a:r>
              <a:rPr lang="fr-CA" sz="6600" dirty="0" err="1"/>
              <a:t>Breadbord</a:t>
            </a:r>
            <a:r>
              <a:rPr lang="fr-CA" sz="6600" dirty="0"/>
              <a:t> fait par </a:t>
            </a:r>
            <a:r>
              <a:rPr lang="fr-CA" sz="6600" dirty="0" err="1"/>
              <a:t>mavrik</a:t>
            </a:r>
            <a:endParaRPr lang="fr-CA" sz="6600" dirty="0"/>
          </a:p>
        </p:txBody>
      </p:sp>
    </p:spTree>
    <p:extLst>
      <p:ext uri="{BB962C8B-B14F-4D97-AF65-F5344CB8AC3E}">
        <p14:creationId xmlns:p14="http://schemas.microsoft.com/office/powerpoint/2010/main" val="324057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B26D22E5-650C-47B8-87C0-A6C894C16E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4673" y="1869398"/>
            <a:ext cx="12192000" cy="514753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3EEF477-C3AE-427C-8672-AB80DB96C2BA}"/>
              </a:ext>
            </a:extLst>
          </p:cNvPr>
          <p:cNvSpPr/>
          <p:nvPr/>
        </p:nvSpPr>
        <p:spPr>
          <a:xfrm>
            <a:off x="1077684" y="2501536"/>
            <a:ext cx="9383484" cy="45719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2A59C2-49A6-4CBE-B791-4A1793F2499D}"/>
              </a:ext>
            </a:extLst>
          </p:cNvPr>
          <p:cNvSpPr/>
          <p:nvPr/>
        </p:nvSpPr>
        <p:spPr>
          <a:xfrm>
            <a:off x="1153883" y="6405756"/>
            <a:ext cx="9307285" cy="45719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C98A01-D817-4BA0-BCFD-A1AA1C450FE5}"/>
              </a:ext>
            </a:extLst>
          </p:cNvPr>
          <p:cNvSpPr/>
          <p:nvPr/>
        </p:nvSpPr>
        <p:spPr>
          <a:xfrm>
            <a:off x="130628" y="406525"/>
            <a:ext cx="1075508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6600" dirty="0"/>
              <a:t>     </a:t>
            </a:r>
            <a:r>
              <a:rPr lang="fr-CA" sz="6600" dirty="0" err="1"/>
              <a:t>Breadbord</a:t>
            </a:r>
            <a:r>
              <a:rPr lang="fr-CA" sz="6600" dirty="0"/>
              <a:t> fait par </a:t>
            </a:r>
            <a:r>
              <a:rPr lang="fr-CA" sz="6600" dirty="0" err="1"/>
              <a:t>mavrik</a:t>
            </a:r>
            <a:endParaRPr lang="fr-CA" sz="66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40AEA2-7B35-4BCD-AF1B-05039C71AC54}"/>
              </a:ext>
            </a:extLst>
          </p:cNvPr>
          <p:cNvSpPr/>
          <p:nvPr/>
        </p:nvSpPr>
        <p:spPr>
          <a:xfrm>
            <a:off x="1077684" y="2260475"/>
            <a:ext cx="9383484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6B38BE-4EAB-4793-AB1F-96EAE8646BA9}"/>
              </a:ext>
            </a:extLst>
          </p:cNvPr>
          <p:cNvSpPr/>
          <p:nvPr/>
        </p:nvSpPr>
        <p:spPr>
          <a:xfrm flipV="1">
            <a:off x="1077684" y="6602786"/>
            <a:ext cx="9459684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49334A-C8C1-4D2A-964A-78A80895FB85}"/>
              </a:ext>
            </a:extLst>
          </p:cNvPr>
          <p:cNvSpPr/>
          <p:nvPr/>
        </p:nvSpPr>
        <p:spPr>
          <a:xfrm rot="5400000" flipV="1">
            <a:off x="7856887" y="4344099"/>
            <a:ext cx="2615587" cy="198132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3139C5-F65C-48BC-ABE7-407B30FA5FCF}"/>
              </a:ext>
            </a:extLst>
          </p:cNvPr>
          <p:cNvSpPr/>
          <p:nvPr/>
        </p:nvSpPr>
        <p:spPr>
          <a:xfrm rot="5400000" flipV="1">
            <a:off x="1075089" y="4344100"/>
            <a:ext cx="2615587" cy="19813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29591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</Words>
  <Application>Microsoft Office PowerPoint</Application>
  <PresentationFormat>Grand écran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Breadbord fait par mavrik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3</cp:revision>
  <dcterms:created xsi:type="dcterms:W3CDTF">2022-11-02T18:02:15Z</dcterms:created>
  <dcterms:modified xsi:type="dcterms:W3CDTF">2022-11-02T18:17:55Z</dcterms:modified>
</cp:coreProperties>
</file>