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FE5CD0-2ED7-43A7-920C-6EEBB3587855}" v="176" dt="2023-03-29T18:17:15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-qZNcRuZd_4" TargetMode="External"/><Relationship Id="rId2" Type="http://schemas.openxmlformats.org/officeDocument/2006/relationships/hyperlink" Target="https://sites.google.com/g.cs-soreltracy.qc.ca/makecode/accuei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0943" y="929"/>
            <a:ext cx="7749397" cy="2330090"/>
          </a:xfrm>
        </p:spPr>
        <p:txBody>
          <a:bodyPr>
            <a:normAutofit/>
          </a:bodyPr>
          <a:lstStyle/>
          <a:p>
            <a:r>
              <a:rPr lang="en-US" sz="7200" dirty="0" err="1">
                <a:cs typeface="Calibri Light"/>
              </a:rPr>
              <a:t>Aquops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7660" y="2983811"/>
            <a:ext cx="2472906" cy="135383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cs typeface="Calibri"/>
              </a:rPr>
              <a:t>109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388B505-90AE-7B93-7181-6147DAEDC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57509" y="50831"/>
            <a:ext cx="12206376" cy="68172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cap="all" dirty="0">
                <a:cs typeface="Calibri"/>
              </a:rPr>
              <a:t>DESCRIPTIF</a:t>
            </a:r>
            <a:endParaRPr lang="en-US" dirty="0">
              <a:ea typeface="+mn-lt"/>
              <a:cs typeface="+mn-lt"/>
            </a:endParaRPr>
          </a:p>
          <a:p>
            <a:pPr algn="just"/>
            <a:r>
              <a:rPr lang="en-US" dirty="0" err="1">
                <a:cs typeface="Calibri"/>
              </a:rPr>
              <a:t>Créez</a:t>
            </a:r>
            <a:r>
              <a:rPr lang="en-US" dirty="0">
                <a:cs typeface="Calibri"/>
              </a:rPr>
              <a:t>, dans </a:t>
            </a:r>
            <a:r>
              <a:rPr lang="en-US" dirty="0" err="1">
                <a:cs typeface="Calibri"/>
              </a:rPr>
              <a:t>une</a:t>
            </a:r>
            <a:r>
              <a:rPr lang="en-US" dirty="0">
                <a:cs typeface="Calibri"/>
              </a:rPr>
              <a:t> ambiance </a:t>
            </a:r>
            <a:r>
              <a:rPr lang="en-US" dirty="0" err="1">
                <a:cs typeface="Calibri"/>
              </a:rPr>
              <a:t>ludique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décontractée</a:t>
            </a:r>
            <a:r>
              <a:rPr lang="en-US" dirty="0">
                <a:cs typeface="Calibri"/>
              </a:rPr>
              <a:t> et grâce à un </a:t>
            </a:r>
            <a:r>
              <a:rPr lang="en-US" dirty="0" err="1">
                <a:cs typeface="Calibri"/>
              </a:rPr>
              <a:t>modelage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direct et pas à pas, </a:t>
            </a:r>
            <a:r>
              <a:rPr lang="en-US" dirty="0" err="1">
                <a:cs typeface="Calibri"/>
              </a:rPr>
              <a:t>vos</a:t>
            </a:r>
            <a:r>
              <a:rPr lang="en-US" dirty="0">
                <a:cs typeface="Calibri"/>
              </a:rPr>
              <a:t> premiers jeux sur la </a:t>
            </a:r>
            <a:r>
              <a:rPr lang="en-US" dirty="0" err="1">
                <a:cs typeface="Calibri"/>
              </a:rPr>
              <a:t>plateforme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MakeCode</a:t>
            </a:r>
            <a:r>
              <a:rPr lang="en-US" dirty="0">
                <a:cs typeface="Calibri"/>
              </a:rPr>
              <a:t> Arcade. Un tout-</a:t>
            </a:r>
            <a:r>
              <a:rPr lang="en-US" dirty="0" err="1">
                <a:cs typeface="Calibri"/>
              </a:rPr>
              <a:t>compris</a:t>
            </a:r>
            <a:r>
              <a:rPr lang="en-US" dirty="0">
                <a:cs typeface="Calibri"/>
              </a:rPr>
              <a:t>, de la conception au </a:t>
            </a:r>
            <a:r>
              <a:rPr lang="en-US" dirty="0" err="1">
                <a:cs typeface="Calibri"/>
              </a:rPr>
              <a:t>produit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fini</a:t>
            </a:r>
            <a:r>
              <a:rPr lang="en-US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Partagez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vos</a:t>
            </a:r>
            <a:r>
              <a:rPr lang="en-US" dirty="0">
                <a:cs typeface="Calibri"/>
              </a:rPr>
              <a:t> jeux et </a:t>
            </a:r>
            <a:r>
              <a:rPr lang="en-US" dirty="0" err="1">
                <a:cs typeface="Calibri"/>
              </a:rPr>
              <a:t>initiez-vous</a:t>
            </a:r>
            <a:r>
              <a:rPr lang="en-US" dirty="0">
                <a:cs typeface="Calibri"/>
              </a:rPr>
              <a:t> à </a:t>
            </a:r>
            <a:r>
              <a:rPr lang="en-US" dirty="0" err="1">
                <a:cs typeface="Calibri"/>
              </a:rPr>
              <a:t>cet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univers</a:t>
            </a:r>
            <a:r>
              <a:rPr lang="en-US" dirty="0">
                <a:cs typeface="Calibri"/>
              </a:rPr>
              <a:t> sans </a:t>
            </a:r>
            <a:r>
              <a:rPr lang="en-US" dirty="0" err="1">
                <a:cs typeface="Calibri"/>
              </a:rPr>
              <a:t>limite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où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l’apprentissage</a:t>
            </a:r>
            <a:r>
              <a:rPr lang="en-US" dirty="0">
                <a:cs typeface="Calibri"/>
              </a:rPr>
              <a:t> de la </a:t>
            </a:r>
            <a:r>
              <a:rPr lang="en-US" dirty="0" err="1">
                <a:cs typeface="Calibri"/>
              </a:rPr>
              <a:t>programmation</a:t>
            </a:r>
            <a:r>
              <a:rPr lang="en-US" dirty="0">
                <a:cs typeface="Calibri"/>
              </a:rPr>
              <a:t> rejoint la </a:t>
            </a:r>
            <a:r>
              <a:rPr lang="en-US" dirty="0" err="1">
                <a:cs typeface="Calibri"/>
              </a:rPr>
              <a:t>créativité</a:t>
            </a:r>
            <a:r>
              <a:rPr lang="en-US" dirty="0">
                <a:cs typeface="Calibri"/>
              </a:rPr>
              <a:t> et le </a:t>
            </a:r>
            <a:r>
              <a:rPr lang="en-US" dirty="0" err="1">
                <a:cs typeface="Calibri"/>
              </a:rPr>
              <a:t>dépassement</a:t>
            </a:r>
            <a:r>
              <a:rPr lang="en-US" dirty="0">
                <a:cs typeface="Calibri"/>
              </a:rPr>
              <a:t>! </a:t>
            </a:r>
            <a:r>
              <a:rPr lang="en-US" dirty="0" err="1">
                <a:cs typeface="Calibri"/>
              </a:rPr>
              <a:t>Cet</a:t>
            </a:r>
            <a:r>
              <a:rPr lang="en-US" dirty="0">
                <a:cs typeface="Calibri"/>
              </a:rPr>
              <a:t> atelier </a:t>
            </a:r>
            <a:r>
              <a:rPr lang="en-US" dirty="0" err="1">
                <a:cs typeface="Calibri"/>
              </a:rPr>
              <a:t>s'adresse</a:t>
            </a:r>
            <a:r>
              <a:rPr lang="en-US" dirty="0">
                <a:cs typeface="Calibri"/>
              </a:rPr>
              <a:t> à </a:t>
            </a:r>
            <a:r>
              <a:rPr lang="en-US" dirty="0" err="1">
                <a:cs typeface="Calibri"/>
              </a:rPr>
              <a:t>quiconque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s'intéresse</a:t>
            </a:r>
            <a:r>
              <a:rPr lang="en-US" dirty="0">
                <a:cs typeface="Calibri"/>
              </a:rPr>
              <a:t> à </a:t>
            </a:r>
            <a:r>
              <a:rPr lang="en-US" dirty="0" err="1">
                <a:cs typeface="Calibri"/>
              </a:rPr>
              <a:t>apprendre</a:t>
            </a:r>
            <a:r>
              <a:rPr lang="en-US" dirty="0">
                <a:cs typeface="Calibri"/>
              </a:rPr>
              <a:t> les bases de la </a:t>
            </a:r>
            <a:r>
              <a:rPr lang="en-US" dirty="0" err="1">
                <a:cs typeface="Calibri"/>
              </a:rPr>
              <a:t>programmation</a:t>
            </a:r>
            <a:r>
              <a:rPr lang="en-US" dirty="0">
                <a:cs typeface="Calibri"/>
              </a:rPr>
              <a:t> par blocs (</a:t>
            </a:r>
            <a:r>
              <a:rPr lang="en-US" dirty="0" err="1">
                <a:cs typeface="Calibri"/>
              </a:rPr>
              <a:t>aucune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expérience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n'est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requise</a:t>
            </a:r>
            <a:r>
              <a:rPr lang="en-US" dirty="0">
                <a:cs typeface="Calibri"/>
              </a:rPr>
              <a:t> pour </a:t>
            </a:r>
            <a:r>
              <a:rPr lang="en-US" dirty="0" err="1">
                <a:cs typeface="Calibri"/>
              </a:rPr>
              <a:t>participer</a:t>
            </a:r>
            <a:r>
              <a:rPr lang="en-US" dirty="0">
                <a:cs typeface="Calibri"/>
              </a:rPr>
              <a:t>). Au </a:t>
            </a:r>
            <a:r>
              <a:rPr lang="en-US" dirty="0" err="1">
                <a:cs typeface="Calibri"/>
              </a:rPr>
              <a:t>terme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cette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journée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thématique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chaque</a:t>
            </a:r>
            <a:r>
              <a:rPr lang="en-US" dirty="0">
                <a:cs typeface="Calibri"/>
              </a:rPr>
              <a:t> participant aura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sa</a:t>
            </a:r>
            <a:r>
              <a:rPr lang="en-US" dirty="0">
                <a:cs typeface="Calibri"/>
              </a:rPr>
              <a:t> possession des </a:t>
            </a:r>
            <a:r>
              <a:rPr lang="en-US" dirty="0" err="1">
                <a:cs typeface="Calibri"/>
              </a:rPr>
              <a:t>idées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d'activités</a:t>
            </a:r>
            <a:r>
              <a:rPr lang="en-US" dirty="0">
                <a:cs typeface="Calibri"/>
              </a:rPr>
              <a:t>, de la documentation et des </a:t>
            </a:r>
            <a:r>
              <a:rPr lang="en-US" dirty="0" err="1">
                <a:cs typeface="Calibri"/>
              </a:rPr>
              <a:t>tutoriels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vidéo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prêts</a:t>
            </a:r>
            <a:r>
              <a:rPr lang="en-US" dirty="0">
                <a:cs typeface="Calibri"/>
              </a:rPr>
              <a:t> à </a:t>
            </a:r>
            <a:r>
              <a:rPr lang="en-US" dirty="0" err="1">
                <a:cs typeface="Calibri"/>
              </a:rPr>
              <a:t>être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utilisés</a:t>
            </a:r>
            <a:r>
              <a:rPr lang="en-US" dirty="0">
                <a:cs typeface="Calibri"/>
              </a:rPr>
              <a:t> avec les </a:t>
            </a:r>
            <a:r>
              <a:rPr lang="en-US" dirty="0" err="1">
                <a:cs typeface="Calibri"/>
              </a:rPr>
              <a:t>élèves</a:t>
            </a:r>
            <a:r>
              <a:rPr lang="en-US" dirty="0">
                <a:cs typeface="Calibri"/>
              </a:rPr>
              <a:t>. </a:t>
            </a:r>
            <a:r>
              <a:rPr lang="en-US" dirty="0" err="1">
                <a:cs typeface="Calibri"/>
              </a:rPr>
              <a:t>Expérimenter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quelques</a:t>
            </a:r>
            <a:r>
              <a:rPr lang="en-US" dirty="0">
                <a:cs typeface="Calibri"/>
              </a:rPr>
              <a:t> jeux </a:t>
            </a:r>
            <a:r>
              <a:rPr lang="en-US" dirty="0" err="1">
                <a:cs typeface="Calibri"/>
              </a:rPr>
              <a:t>créés</a:t>
            </a:r>
            <a:r>
              <a:rPr lang="en-US" dirty="0">
                <a:cs typeface="Calibri"/>
              </a:rPr>
              <a:t> avec </a:t>
            </a:r>
            <a:r>
              <a:rPr lang="en-US" dirty="0" err="1">
                <a:cs typeface="Calibri"/>
              </a:rPr>
              <a:t>MakeCode</a:t>
            </a:r>
            <a:r>
              <a:rPr lang="en-US" dirty="0">
                <a:cs typeface="Calibri"/>
              </a:rPr>
              <a:t> Arcade; </a:t>
            </a:r>
            <a:r>
              <a:rPr lang="en-US" dirty="0" err="1">
                <a:cs typeface="Calibri"/>
              </a:rPr>
              <a:t>Découvrez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cet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environnement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création</a:t>
            </a:r>
            <a:r>
              <a:rPr lang="en-US" dirty="0">
                <a:cs typeface="Calibri"/>
              </a:rPr>
              <a:t>; </a:t>
            </a:r>
            <a:r>
              <a:rPr lang="en-US" dirty="0" err="1">
                <a:cs typeface="Calibri"/>
              </a:rPr>
              <a:t>Comprenez</a:t>
            </a:r>
            <a:r>
              <a:rPr lang="en-US" dirty="0">
                <a:cs typeface="Calibri"/>
              </a:rPr>
              <a:t> les bases de la </a:t>
            </a:r>
            <a:r>
              <a:rPr lang="en-US" dirty="0" err="1">
                <a:cs typeface="Calibri"/>
              </a:rPr>
              <a:t>programmation</a:t>
            </a:r>
            <a:r>
              <a:rPr lang="en-US" dirty="0">
                <a:cs typeface="Calibri"/>
              </a:rPr>
              <a:t> par blocs à </a:t>
            </a:r>
            <a:r>
              <a:rPr lang="en-US" dirty="0" err="1">
                <a:cs typeface="Calibri"/>
              </a:rPr>
              <a:t>l’aide</a:t>
            </a:r>
            <a:r>
              <a:rPr lang="en-US" dirty="0">
                <a:cs typeface="Calibri"/>
              </a:rPr>
              <a:t> de </a:t>
            </a:r>
            <a:r>
              <a:rPr lang="en-US" dirty="0" err="1">
                <a:cs typeface="Calibri"/>
              </a:rPr>
              <a:t>tutoriels</a:t>
            </a:r>
            <a:r>
              <a:rPr lang="en-US" dirty="0">
                <a:cs typeface="Calibri"/>
              </a:rPr>
              <a:t> pas-à-pas; </a:t>
            </a:r>
            <a:r>
              <a:rPr lang="en-US" dirty="0" err="1">
                <a:cs typeface="Calibri"/>
              </a:rPr>
              <a:t>Réaliser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vos</a:t>
            </a:r>
            <a:r>
              <a:rPr lang="en-US" dirty="0">
                <a:cs typeface="Calibri"/>
              </a:rPr>
              <a:t> premiers jeux de manière </a:t>
            </a:r>
            <a:r>
              <a:rPr lang="en-US" dirty="0" err="1">
                <a:cs typeface="Calibri"/>
              </a:rPr>
              <a:t>guidée</a:t>
            </a:r>
            <a:r>
              <a:rPr lang="en-US" dirty="0">
                <a:cs typeface="Calibri"/>
              </a:rPr>
              <a:t> avec les animateurs;  </a:t>
            </a:r>
            <a:r>
              <a:rPr lang="en-US" dirty="0" err="1">
                <a:cs typeface="Calibri"/>
              </a:rPr>
              <a:t>Partager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vos</a:t>
            </a:r>
            <a:r>
              <a:rPr lang="en-US" dirty="0">
                <a:cs typeface="Calibri"/>
              </a:rPr>
              <a:t> jeux 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 les </a:t>
            </a:r>
            <a:r>
              <a:rPr lang="en-US" dirty="0" err="1">
                <a:cs typeface="Calibri"/>
              </a:rPr>
              <a:t>mettant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ligne</a:t>
            </a:r>
            <a:r>
              <a:rPr lang="en-US" dirty="0">
                <a:cs typeface="Calibri"/>
              </a:rPr>
              <a:t>; </a:t>
            </a:r>
            <a:r>
              <a:rPr lang="en-US" dirty="0" err="1">
                <a:cs typeface="Calibri"/>
              </a:rPr>
              <a:t>Expérimenter</a:t>
            </a:r>
            <a:r>
              <a:rPr lang="en-US" dirty="0">
                <a:cs typeface="Calibri"/>
              </a:rPr>
              <a:t> de façon plus </a:t>
            </a:r>
            <a:r>
              <a:rPr lang="en-US" dirty="0" err="1">
                <a:cs typeface="Calibri"/>
              </a:rPr>
              <a:t>autonome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certains</a:t>
            </a:r>
            <a:r>
              <a:rPr lang="en-US" dirty="0">
                <a:cs typeface="Calibri"/>
              </a:rPr>
              <a:t> des </a:t>
            </a:r>
            <a:r>
              <a:rPr lang="en-US" dirty="0" err="1">
                <a:cs typeface="Calibri"/>
              </a:rPr>
              <a:t>tutoriels</a:t>
            </a:r>
            <a:r>
              <a:rPr lang="en-US" dirty="0">
                <a:cs typeface="Calibri"/>
              </a:rPr>
              <a:t> pour </a:t>
            </a:r>
            <a:r>
              <a:rPr lang="en-US" dirty="0" err="1">
                <a:cs typeface="Calibri"/>
              </a:rPr>
              <a:t>apprendre</a:t>
            </a:r>
            <a:r>
              <a:rPr lang="en-US" dirty="0">
                <a:cs typeface="Calibri"/>
              </a:rPr>
              <a:t> à programmer </a:t>
            </a:r>
            <a:r>
              <a:rPr lang="en-US" dirty="0" err="1">
                <a:cs typeface="Calibri"/>
              </a:rPr>
              <a:t>différents</a:t>
            </a:r>
            <a:r>
              <a:rPr lang="en-US" dirty="0">
                <a:cs typeface="Calibri"/>
              </a:rPr>
              <a:t> types de jeux; </a:t>
            </a:r>
            <a:r>
              <a:rPr lang="en-US" dirty="0" err="1">
                <a:cs typeface="Calibri"/>
              </a:rPr>
              <a:t>Apprenez</a:t>
            </a:r>
            <a:r>
              <a:rPr lang="en-US" dirty="0">
                <a:cs typeface="Calibri"/>
              </a:rPr>
              <a:t>  à </a:t>
            </a:r>
            <a:r>
              <a:rPr lang="en-US" dirty="0" err="1">
                <a:cs typeface="Calibri"/>
              </a:rPr>
              <a:t>créer</a:t>
            </a:r>
            <a:r>
              <a:rPr lang="en-US" dirty="0">
                <a:cs typeface="Calibri"/>
              </a:rPr>
              <a:t> un devoir de type </a:t>
            </a:r>
            <a:r>
              <a:rPr lang="en-US" dirty="0" err="1">
                <a:cs typeface="Calibri"/>
              </a:rPr>
              <a:t>MakeCode</a:t>
            </a:r>
            <a:r>
              <a:rPr lang="en-US" dirty="0">
                <a:cs typeface="Calibri"/>
              </a:rPr>
              <a:t> dans Teams; </a:t>
            </a:r>
            <a:r>
              <a:rPr lang="en-US" dirty="0" err="1">
                <a:cs typeface="Calibri"/>
              </a:rPr>
              <a:t>Découvrez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d’autres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astuces</a:t>
            </a:r>
            <a:r>
              <a:rPr lang="en-US" dirty="0">
                <a:cs typeface="Calibri"/>
              </a:rPr>
              <a:t> et </a:t>
            </a:r>
            <a:r>
              <a:rPr lang="en-US" dirty="0" err="1">
                <a:cs typeface="Calibri"/>
              </a:rPr>
              <a:t>fonctionnalités</a:t>
            </a:r>
            <a:r>
              <a:rPr lang="en-US" dirty="0">
                <a:cs typeface="Calibri"/>
              </a:rPr>
              <a:t> de </a:t>
            </a:r>
            <a:r>
              <a:rPr lang="en-US" dirty="0" err="1">
                <a:cs typeface="Calibri"/>
              </a:rPr>
              <a:t>MakeCod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4073689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9A33D1D-F6FC-A17F-BBA5-CAAB0C67C7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5208"/>
            <a:ext cx="9144000" cy="519259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Personage :</a:t>
            </a:r>
            <a:r>
              <a:rPr lang="en-US" dirty="0" err="1">
                <a:cs typeface="Calibri"/>
              </a:rPr>
              <a:t>steve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morissette</a:t>
            </a:r>
            <a:r>
              <a:rPr lang="en-US" dirty="0">
                <a:cs typeface="Calibri"/>
              </a:rPr>
              <a:t> Andrée-Ann </a:t>
            </a:r>
            <a:r>
              <a:rPr lang="en-US" dirty="0" err="1">
                <a:cs typeface="Calibri"/>
              </a:rPr>
              <a:t>viens</a:t>
            </a:r>
            <a:r>
              <a:rPr lang="en-US" dirty="0">
                <a:cs typeface="Calibri"/>
              </a:rPr>
              <a:t> Jeans-François </a:t>
            </a:r>
            <a:r>
              <a:rPr lang="en-US" dirty="0" err="1">
                <a:cs typeface="Calibri"/>
              </a:rPr>
              <a:t>jutras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Lien: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2"/>
              </a:rPr>
              <a:t>https://sites.google.com/g.cs-soreltracy.qc.ca/makecode/accueil</a:t>
            </a:r>
          </a:p>
          <a:p>
            <a:r>
              <a:rPr lang="en-US" dirty="0">
                <a:cs typeface="Calibri"/>
              </a:rPr>
              <a:t>Photo video: </a:t>
            </a:r>
            <a:r>
              <a:rPr lang="en-US" dirty="0">
                <a:ea typeface="+mn-lt"/>
                <a:cs typeface="+mn-lt"/>
                <a:hlinkClick r:id="rId3"/>
              </a:rPr>
              <a:t>https://youtu.be/-qZNcRuZd_4</a:t>
            </a:r>
          </a:p>
          <a:p>
            <a:r>
              <a:rPr lang="en-US" dirty="0" err="1">
                <a:cs typeface="Calibri"/>
              </a:rPr>
              <a:t>Apréciation</a:t>
            </a:r>
            <a:r>
              <a:rPr lang="en-US" dirty="0">
                <a:cs typeface="Calibri"/>
              </a:rPr>
              <a:t>: Je </a:t>
            </a:r>
            <a:r>
              <a:rPr lang="en-US" dirty="0" err="1">
                <a:cs typeface="Calibri"/>
              </a:rPr>
              <a:t>touve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vraiment</a:t>
            </a:r>
            <a:r>
              <a:rPr lang="en-US" dirty="0">
                <a:cs typeface="Calibri"/>
              </a:rPr>
              <a:t> cool savoir tout </a:t>
            </a:r>
            <a:r>
              <a:rPr lang="en-US" dirty="0" err="1">
                <a:cs typeface="Calibri"/>
              </a:rPr>
              <a:t>programer</a:t>
            </a:r>
            <a:r>
              <a:rPr lang="en-US" dirty="0">
                <a:cs typeface="Calibri"/>
              </a:rPr>
              <a:t> et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plus il a meme des point de vie et fluid.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2511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Aquops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60</cp:revision>
  <dcterms:created xsi:type="dcterms:W3CDTF">2023-03-29T17:48:40Z</dcterms:created>
  <dcterms:modified xsi:type="dcterms:W3CDTF">2023-03-29T18:17:17Z</dcterms:modified>
</cp:coreProperties>
</file>