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Storyboard fait par Mavrik Poulin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 Disappointed by Mighty355 on DeviantArt | Simpsons drawings, Bart ...">
            <a:extLst>
              <a:ext uri="{FF2B5EF4-FFF2-40B4-BE49-F238E27FC236}">
                <a16:creationId xmlns:a16="http://schemas.microsoft.com/office/drawing/2014/main" id="{F63E1491-F3E1-0AB1-3530-A1ABF3E64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282" y="643466"/>
            <a:ext cx="318943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18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ésultat d’images pour villes simpsons avec couche de soleil">
            <a:extLst>
              <a:ext uri="{FF2B5EF4-FFF2-40B4-BE49-F238E27FC236}">
                <a16:creationId xmlns:a16="http://schemas.microsoft.com/office/drawing/2014/main" id="{D85E73CA-AB90-18B2-BAF8-12DA7EC4D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980" y="117228"/>
            <a:ext cx="9788357" cy="644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0D4DD-E8A2-B1A7-AC93-008CCFF6A4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770284-DBDB-91A2-923C-B9088A0B7B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pringfield">
            <a:extLst>
              <a:ext uri="{FF2B5EF4-FFF2-40B4-BE49-F238E27FC236}">
                <a16:creationId xmlns:a16="http://schemas.microsoft.com/office/drawing/2014/main" id="{6C422728-C51A-3030-8AFE-A4AFCF10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797" y="-7121"/>
            <a:ext cx="9730595" cy="7231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87F1C4-9C41-A707-F416-794E81B853EF}"/>
              </a:ext>
            </a:extLst>
          </p:cNvPr>
          <p:cNvSpPr txBox="1"/>
          <p:nvPr/>
        </p:nvSpPr>
        <p:spPr>
          <a:xfrm>
            <a:off x="3749842" y="1002631"/>
            <a:ext cx="45920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cs typeface="Calibri"/>
              </a:rPr>
              <a:t>Its my life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48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gfield, une ville unique - UrbaNews">
            <a:extLst>
              <a:ext uri="{FF2B5EF4-FFF2-40B4-BE49-F238E27FC236}">
                <a16:creationId xmlns:a16="http://schemas.microsoft.com/office/drawing/2014/main" id="{E25D4BD9-AE86-5AB0-5003-AB8ADC3BF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6103"/>
            <a:ext cx="12203501" cy="68457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FE7742-DFA8-C23C-C0E1-9D66A870E938}"/>
              </a:ext>
            </a:extLst>
          </p:cNvPr>
          <p:cNvSpPr txBox="1"/>
          <p:nvPr/>
        </p:nvSpPr>
        <p:spPr>
          <a:xfrm>
            <a:off x="4007893" y="504967"/>
            <a:ext cx="417621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It's now or never</a:t>
            </a:r>
          </a:p>
        </p:txBody>
      </p:sp>
    </p:spTree>
    <p:extLst>
      <p:ext uri="{BB962C8B-B14F-4D97-AF65-F5344CB8AC3E}">
        <p14:creationId xmlns:p14="http://schemas.microsoft.com/office/powerpoint/2010/main" val="3388840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nages - Bart Simpson">
            <a:extLst>
              <a:ext uri="{FF2B5EF4-FFF2-40B4-BE49-F238E27FC236}">
                <a16:creationId xmlns:a16="http://schemas.microsoft.com/office/drawing/2014/main" id="{02BC9D75-F920-8593-33F6-34C779206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87" y="3595"/>
            <a:ext cx="5891840" cy="685081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4AC5D5-A5AD-3892-B3AF-ECEDF26CD8F8}"/>
              </a:ext>
            </a:extLst>
          </p:cNvPr>
          <p:cNvSpPr txBox="1"/>
          <p:nvPr/>
        </p:nvSpPr>
        <p:spPr>
          <a:xfrm>
            <a:off x="3223147" y="1050878"/>
            <a:ext cx="550687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I </a:t>
            </a:r>
            <a:r>
              <a:rPr lang="en-US" sz="4000" err="1"/>
              <a:t>ain't</a:t>
            </a:r>
            <a:r>
              <a:rPr lang="en-US" sz="4000" dirty="0"/>
              <a:t> </a:t>
            </a:r>
            <a:r>
              <a:rPr lang="en-US" sz="4000" err="1"/>
              <a:t>gonna</a:t>
            </a:r>
            <a:r>
              <a:rPr lang="en-US" sz="4000" dirty="0"/>
              <a:t> live forever</a:t>
            </a:r>
          </a:p>
        </p:txBody>
      </p:sp>
    </p:spTree>
    <p:extLst>
      <p:ext uri="{BB962C8B-B14F-4D97-AF65-F5344CB8AC3E}">
        <p14:creationId xmlns:p14="http://schemas.microsoft.com/office/powerpoint/2010/main" val="1841230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s Simpson ». Cinq scandales qui ont éclaboussé la série culte">
            <a:extLst>
              <a:ext uri="{FF2B5EF4-FFF2-40B4-BE49-F238E27FC236}">
                <a16:creationId xmlns:a16="http://schemas.microsoft.com/office/drawing/2014/main" id="{7D5E420A-D4D6-6785-05EC-596392211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13" y="269933"/>
            <a:ext cx="11136572" cy="6238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A10178-7A16-A03E-D1C1-0551209D015F}"/>
              </a:ext>
            </a:extLst>
          </p:cNvPr>
          <p:cNvSpPr txBox="1"/>
          <p:nvPr/>
        </p:nvSpPr>
        <p:spPr>
          <a:xfrm>
            <a:off x="3280012" y="812042"/>
            <a:ext cx="692851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I just </a:t>
            </a:r>
            <a:r>
              <a:rPr lang="en-US" sz="4000" err="1"/>
              <a:t>wanna</a:t>
            </a:r>
            <a:r>
              <a:rPr lang="en-US" sz="4000" dirty="0"/>
              <a:t> live while I'm alive</a:t>
            </a:r>
          </a:p>
        </p:txBody>
      </p:sp>
    </p:spTree>
    <p:extLst>
      <p:ext uri="{BB962C8B-B14F-4D97-AF65-F5344CB8AC3E}">
        <p14:creationId xmlns:p14="http://schemas.microsoft.com/office/powerpoint/2010/main" val="3988106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s Simpson ». Cinq scandales qui ont éclaboussé la série culte">
            <a:extLst>
              <a:ext uri="{FF2B5EF4-FFF2-40B4-BE49-F238E27FC236}">
                <a16:creationId xmlns:a16="http://schemas.microsoft.com/office/drawing/2014/main" id="{207C2261-E391-497F-BCB3-2CE265A3C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13" y="269933"/>
            <a:ext cx="11136572" cy="6238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2E0DD-5B72-7188-E38E-23C8E5C04055}"/>
              </a:ext>
            </a:extLst>
          </p:cNvPr>
          <p:cNvSpPr txBox="1"/>
          <p:nvPr/>
        </p:nvSpPr>
        <p:spPr>
          <a:xfrm>
            <a:off x="2984310" y="1187355"/>
            <a:ext cx="823642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My heart is like an open highway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5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fe: People: Bart Simpson (The Simpsons)">
            <a:extLst>
              <a:ext uri="{FF2B5EF4-FFF2-40B4-BE49-F238E27FC236}">
                <a16:creationId xmlns:a16="http://schemas.microsoft.com/office/drawing/2014/main" id="{A158E166-FDC7-85F1-9BE5-9DAA600AA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376" y="-533839"/>
            <a:ext cx="4908884" cy="7316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DE2A18-C099-CF61-ADC7-5ED90CFACB25}"/>
              </a:ext>
            </a:extLst>
          </p:cNvPr>
          <p:cNvSpPr txBox="1"/>
          <p:nvPr/>
        </p:nvSpPr>
        <p:spPr>
          <a:xfrm>
            <a:off x="550460" y="732430"/>
            <a:ext cx="10704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Don't bend, don't break, hell, don't back down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78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 Simpson PNG">
            <a:extLst>
              <a:ext uri="{FF2B5EF4-FFF2-40B4-BE49-F238E27FC236}">
                <a16:creationId xmlns:a16="http://schemas.microsoft.com/office/drawing/2014/main" id="{EC94748B-1746-54F4-A24F-484899C2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234" y="643466"/>
            <a:ext cx="3941532" cy="55710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752B8A-0605-A4AF-22D7-DE095F989126}"/>
              </a:ext>
            </a:extLst>
          </p:cNvPr>
          <p:cNvSpPr txBox="1"/>
          <p:nvPr/>
        </p:nvSpPr>
        <p:spPr>
          <a:xfrm>
            <a:off x="2870580" y="1119116"/>
            <a:ext cx="7701885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err="1"/>
              <a:t>'Cause</a:t>
            </a:r>
            <a:r>
              <a:rPr lang="en-US" sz="4000" dirty="0"/>
              <a:t> I </a:t>
            </a:r>
            <a:r>
              <a:rPr lang="en-US" sz="4000" err="1"/>
              <a:t>ain't</a:t>
            </a:r>
            <a:r>
              <a:rPr lang="en-US" sz="4000" dirty="0"/>
              <a:t> </a:t>
            </a:r>
            <a:r>
              <a:rPr lang="en-US" sz="4000" err="1"/>
              <a:t>gonna</a:t>
            </a:r>
            <a:r>
              <a:rPr lang="en-US" sz="4000" dirty="0"/>
              <a:t> live forever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60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t Simpson Png Transparent Background - Simpsons Bart, Png Download - vhv">
            <a:extLst>
              <a:ext uri="{FF2B5EF4-FFF2-40B4-BE49-F238E27FC236}">
                <a16:creationId xmlns:a16="http://schemas.microsoft.com/office/drawing/2014/main" id="{A27E898B-9504-CAD8-458C-06BF7884F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482" y="6572"/>
            <a:ext cx="6190500" cy="68562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BF9E54-A894-E84D-3197-BF251251135D}"/>
              </a:ext>
            </a:extLst>
          </p:cNvPr>
          <p:cNvSpPr txBox="1"/>
          <p:nvPr/>
        </p:nvSpPr>
        <p:spPr>
          <a:xfrm>
            <a:off x="1403446" y="527713"/>
            <a:ext cx="991964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dirty="0"/>
              <a:t>Better stand tall when they're calling you out</a:t>
            </a:r>
          </a:p>
        </p:txBody>
      </p:sp>
    </p:spTree>
    <p:extLst>
      <p:ext uri="{BB962C8B-B14F-4D97-AF65-F5344CB8AC3E}">
        <p14:creationId xmlns:p14="http://schemas.microsoft.com/office/powerpoint/2010/main" val="42261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Storyboard fait par Mavrik Poulin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76</cp:revision>
  <dcterms:created xsi:type="dcterms:W3CDTF">2023-11-20T20:49:02Z</dcterms:created>
  <dcterms:modified xsi:type="dcterms:W3CDTF">2024-05-27T19:22:46Z</dcterms:modified>
</cp:coreProperties>
</file>