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B8B63-B968-4400-9132-A4ACFE6CA5E8}" v="55" dt="2023-09-25T19:18:16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ody of water with a bright light in the sky&#10;&#10;Description automatically generated">
            <a:extLst>
              <a:ext uri="{FF2B5EF4-FFF2-40B4-BE49-F238E27FC236}">
                <a16:creationId xmlns:a16="http://schemas.microsoft.com/office/drawing/2014/main" id="{F3877A09-DDB0-0170-026B-DB92667C1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0768" y="290798"/>
            <a:ext cx="1805797" cy="4200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Etoiel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filante</a:t>
            </a:r>
            <a:endParaRPr lang="en-US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CBFC-8AC2-9227-FDC9-C35EB7CA0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9D7BF-82D4-CD22-0C40-7B1671011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een and purple aurora borealis in the sky&#10;&#10;Description automatically generated">
            <a:extLst>
              <a:ext uri="{FF2B5EF4-FFF2-40B4-BE49-F238E27FC236}">
                <a16:creationId xmlns:a16="http://schemas.microsoft.com/office/drawing/2014/main" id="{ADF46B9E-157B-7D4D-80AD-F55FD81D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" y="-1707"/>
            <a:ext cx="12194695" cy="68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405E-F197-4790-3B36-2133495C2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A5E39-E90A-FD03-1E1A-E30D27CEF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02D6649B-899B-55E5-CDFD-0B35BB1B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7" y="-346494"/>
            <a:ext cx="10334445" cy="75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5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33B-CCD4-424B-511C-2E6062AAE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99CC5-B962-3FDE-F070-CA35BA557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29F492BE-8087-DBA7-D2E6-343A7E98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0" y="-1439"/>
            <a:ext cx="12145990" cy="68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4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07B0680D-E3B2-F550-D006-A438F079F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7" b="6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6A0FDA-9157-2C6B-6549-4570BD71D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5227480"/>
            <a:ext cx="12192003" cy="163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2782E-CA65-31E3-120A-2F184CF9A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45189"/>
            <a:ext cx="7061616" cy="804161"/>
          </a:xfrm>
        </p:spPr>
        <p:txBody>
          <a:bodyPr anchor="ctr">
            <a:normAutofit/>
          </a:bodyPr>
          <a:lstStyle/>
          <a:p>
            <a:pPr algn="l"/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EDFC2-2CD5-244D-FEC3-FF56FA9EF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9816" y="5645189"/>
            <a:ext cx="3453983" cy="804160"/>
          </a:xfrm>
        </p:spPr>
        <p:txBody>
          <a:bodyPr anchor="ctr">
            <a:normAutofit/>
          </a:bodyPr>
          <a:lstStyle/>
          <a:p>
            <a:pPr algn="r"/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A3C8CE-26B9-D061-59D9-B73267F58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7485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877943-CA6B-FAFE-9840-3D0B02D23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3B65C2-8219-E08F-136B-F7517B115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09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</cp:revision>
  <dcterms:created xsi:type="dcterms:W3CDTF">2023-09-25T19:01:53Z</dcterms:created>
  <dcterms:modified xsi:type="dcterms:W3CDTF">2023-09-25T19:20:12Z</dcterms:modified>
</cp:coreProperties>
</file>