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8A675-7CE9-ECEB-3342-EF1FC4A36993}" v="11" dt="2024-04-11T19:55:28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8368" y="4522156"/>
            <a:ext cx="4937937" cy="1363215"/>
          </a:xfrm>
        </p:spPr>
        <p:txBody>
          <a:bodyPr anchor="t">
            <a:normAutofit/>
          </a:bodyPr>
          <a:lstStyle/>
          <a:p>
            <a:pPr algn="l"/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8370" y="3945418"/>
            <a:ext cx="4937936" cy="576738"/>
          </a:xfrm>
        </p:spPr>
        <p:txBody>
          <a:bodyPr anchor="b">
            <a:normAutofit/>
          </a:bodyPr>
          <a:lstStyle/>
          <a:p>
            <a:pPr algn="l"/>
            <a:endParaRPr lang="en-US" sz="20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Résultat d’images pour americain truck ggame">
            <a:extLst>
              <a:ext uri="{FF2B5EF4-FFF2-40B4-BE49-F238E27FC236}">
                <a16:creationId xmlns:a16="http://schemas.microsoft.com/office/drawing/2014/main" id="{BE2BC846-9F45-29C7-926B-8F3DB1B5A3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355" r="-1" b="14521"/>
          <a:stretch/>
        </p:blipFill>
        <p:spPr>
          <a:xfrm>
            <a:off x="1246573" y="10"/>
            <a:ext cx="3913632" cy="2285224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</p:spPr>
      </p:pic>
      <p:pic>
        <p:nvPicPr>
          <p:cNvPr id="5" name="Picture 4" descr="Résultat d’images pour americain truck ggame">
            <a:extLst>
              <a:ext uri="{FF2B5EF4-FFF2-40B4-BE49-F238E27FC236}">
                <a16:creationId xmlns:a16="http://schemas.microsoft.com/office/drawing/2014/main" id="{4BA43E05-24F5-CB16-822F-2F083328B9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648" r="17283" b="-1"/>
          <a:stretch/>
        </p:blipFill>
        <p:spPr>
          <a:xfrm>
            <a:off x="20" y="2288331"/>
            <a:ext cx="3564618" cy="4569668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60967" y="561316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Résultat d’images pour americain truck ggame">
            <a:extLst>
              <a:ext uri="{FF2B5EF4-FFF2-40B4-BE49-F238E27FC236}">
                <a16:creationId xmlns:a16="http://schemas.microsoft.com/office/drawing/2014/main" id="{F31C1516-5581-6200-8714-9E062ABB48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737" r="14513"/>
          <a:stretch/>
        </p:blipFill>
        <p:spPr>
          <a:xfrm>
            <a:off x="5525559" y="725908"/>
            <a:ext cx="2852928" cy="2852928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B9D64DB-4D5C-4A91-B45F-F301E3174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2"/>
            <a:ext cx="3439432" cy="3550083"/>
          </a:xfrm>
          <a:custGeom>
            <a:avLst/>
            <a:gdLst>
              <a:gd name="connsiteX0" fmla="*/ 115336 w 3439432"/>
              <a:gd name="connsiteY0" fmla="*/ 0 h 3550083"/>
              <a:gd name="connsiteX1" fmla="*/ 3439432 w 3439432"/>
              <a:gd name="connsiteY1" fmla="*/ 0 h 3550083"/>
              <a:gd name="connsiteX2" fmla="*/ 3439432 w 3439432"/>
              <a:gd name="connsiteY2" fmla="*/ 3462762 h 3550083"/>
              <a:gd name="connsiteX3" fmla="*/ 3318024 w 3439432"/>
              <a:gd name="connsiteY3" fmla="*/ 3493980 h 3550083"/>
              <a:gd name="connsiteX4" fmla="*/ 2761488 w 3439432"/>
              <a:gd name="connsiteY4" fmla="*/ 3550083 h 3550083"/>
              <a:gd name="connsiteX5" fmla="*/ 0 w 3439432"/>
              <a:gd name="connsiteY5" fmla="*/ 788595 h 3550083"/>
              <a:gd name="connsiteX6" fmla="*/ 70713 w 3439432"/>
              <a:gd name="connsiteY6" fmla="*/ 164949 h 355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550083">
                <a:moveTo>
                  <a:pt x="115336" y="0"/>
                </a:moveTo>
                <a:lnTo>
                  <a:pt x="3439432" y="0"/>
                </a:lnTo>
                <a:lnTo>
                  <a:pt x="3439432" y="3462762"/>
                </a:lnTo>
                <a:lnTo>
                  <a:pt x="3318024" y="3493980"/>
                </a:lnTo>
                <a:cubicBezTo>
                  <a:pt x="3138258" y="3530765"/>
                  <a:pt x="2952129" y="3550083"/>
                  <a:pt x="2761488" y="3550083"/>
                </a:cubicBezTo>
                <a:cubicBezTo>
                  <a:pt x="1236360" y="3550083"/>
                  <a:pt x="0" y="2313723"/>
                  <a:pt x="0" y="788595"/>
                </a:cubicBezTo>
                <a:cubicBezTo>
                  <a:pt x="0" y="574124"/>
                  <a:pt x="24450" y="365364"/>
                  <a:pt x="70713" y="164949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Résultat d’images pour americain truck ggame">
            <a:extLst>
              <a:ext uri="{FF2B5EF4-FFF2-40B4-BE49-F238E27FC236}">
                <a16:creationId xmlns:a16="http://schemas.microsoft.com/office/drawing/2014/main" id="{530ED333-E699-2C17-7537-25D85FBD9AE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412" r="17420" b="2"/>
          <a:stretch/>
        </p:blipFill>
        <p:spPr>
          <a:xfrm>
            <a:off x="8918761" y="-4331"/>
            <a:ext cx="3273238" cy="3383891"/>
          </a:xfrm>
          <a:custGeom>
            <a:avLst/>
            <a:gdLst/>
            <a:ahLst/>
            <a:cxnLst/>
            <a:rect l="l" t="t" r="r" b="b"/>
            <a:pathLst>
              <a:path w="3273238" h="3383891">
                <a:moveTo>
                  <a:pt x="122841" y="0"/>
                </a:moveTo>
                <a:lnTo>
                  <a:pt x="3273238" y="0"/>
                </a:lnTo>
                <a:lnTo>
                  <a:pt x="3273238" y="3291335"/>
                </a:lnTo>
                <a:lnTo>
                  <a:pt x="3118338" y="3331164"/>
                </a:lnTo>
                <a:cubicBezTo>
                  <a:pt x="2949390" y="3365736"/>
                  <a:pt x="2774463" y="3383891"/>
                  <a:pt x="2595295" y="3383891"/>
                </a:cubicBezTo>
                <a:cubicBezTo>
                  <a:pt x="1161953" y="3383891"/>
                  <a:pt x="0" y="2221938"/>
                  <a:pt x="0" y="788596"/>
                </a:cubicBezTo>
                <a:cubicBezTo>
                  <a:pt x="0" y="519845"/>
                  <a:pt x="40850" y="260634"/>
                  <a:pt x="116679" y="16835"/>
                </a:cubicBezTo>
                <a:close/>
              </a:path>
            </a:pathLst>
          </a:cu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B14CE1B-4BC5-4EF2-BE3D-05E4F580B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99331" y="3907418"/>
            <a:ext cx="2992669" cy="2950582"/>
          </a:xfrm>
          <a:custGeom>
            <a:avLst/>
            <a:gdLst>
              <a:gd name="connsiteX0" fmla="*/ 2052140 w 2992669"/>
              <a:gd name="connsiteY0" fmla="*/ 0 h 2950582"/>
              <a:gd name="connsiteX1" fmla="*/ 2850926 w 2992669"/>
              <a:gd name="connsiteY1" fmla="*/ 161267 h 2950582"/>
              <a:gd name="connsiteX2" fmla="*/ 2992669 w 2992669"/>
              <a:gd name="connsiteY2" fmla="*/ 229549 h 2950582"/>
              <a:gd name="connsiteX3" fmla="*/ 2992669 w 2992669"/>
              <a:gd name="connsiteY3" fmla="*/ 2950582 h 2950582"/>
              <a:gd name="connsiteX4" fmla="*/ 209274 w 2992669"/>
              <a:gd name="connsiteY4" fmla="*/ 2950582 h 2950582"/>
              <a:gd name="connsiteX5" fmla="*/ 161267 w 2992669"/>
              <a:gd name="connsiteY5" fmla="*/ 2850926 h 2950582"/>
              <a:gd name="connsiteX6" fmla="*/ 0 w 2992669"/>
              <a:gd name="connsiteY6" fmla="*/ 2052140 h 2950582"/>
              <a:gd name="connsiteX7" fmla="*/ 2052140 w 2992669"/>
              <a:gd name="connsiteY7" fmla="*/ 0 h 295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92669" h="2950582">
                <a:moveTo>
                  <a:pt x="2052140" y="0"/>
                </a:moveTo>
                <a:cubicBezTo>
                  <a:pt x="2335482" y="0"/>
                  <a:pt x="2605411" y="57424"/>
                  <a:pt x="2850926" y="161267"/>
                </a:cubicBezTo>
                <a:lnTo>
                  <a:pt x="2992669" y="229549"/>
                </a:lnTo>
                <a:lnTo>
                  <a:pt x="2992669" y="2950582"/>
                </a:lnTo>
                <a:lnTo>
                  <a:pt x="209274" y="2950582"/>
                </a:lnTo>
                <a:lnTo>
                  <a:pt x="161267" y="2850926"/>
                </a:lnTo>
                <a:cubicBezTo>
                  <a:pt x="57423" y="2605411"/>
                  <a:pt x="0" y="2335482"/>
                  <a:pt x="0" y="2052140"/>
                </a:cubicBezTo>
                <a:cubicBezTo>
                  <a:pt x="0" y="918774"/>
                  <a:pt x="918774" y="0"/>
                  <a:pt x="205214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Résultat d’images pour americain truck ggame">
            <a:extLst>
              <a:ext uri="{FF2B5EF4-FFF2-40B4-BE49-F238E27FC236}">
                <a16:creationId xmlns:a16="http://schemas.microsoft.com/office/drawing/2014/main" id="{67B172C4-058D-1911-923F-6CB609A5ACE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4413" r="3762" b="-2"/>
          <a:stretch/>
        </p:blipFill>
        <p:spPr>
          <a:xfrm>
            <a:off x="9363236" y="4071322"/>
            <a:ext cx="2828765" cy="2786678"/>
          </a:xfrm>
          <a:custGeom>
            <a:avLst/>
            <a:gdLst/>
            <a:ahLst/>
            <a:cxnLst/>
            <a:rect l="l" t="t" r="r" b="b"/>
            <a:pathLst>
              <a:path w="2828765" h="2786678">
                <a:moveTo>
                  <a:pt x="1888236" y="0"/>
                </a:moveTo>
                <a:cubicBezTo>
                  <a:pt x="2214125" y="0"/>
                  <a:pt x="2520731" y="82558"/>
                  <a:pt x="2788281" y="227900"/>
                </a:cubicBezTo>
                <a:lnTo>
                  <a:pt x="2828765" y="252495"/>
                </a:lnTo>
                <a:lnTo>
                  <a:pt x="2828765" y="2786678"/>
                </a:lnTo>
                <a:lnTo>
                  <a:pt x="227128" y="2786678"/>
                </a:lnTo>
                <a:lnTo>
                  <a:pt x="148387" y="2623223"/>
                </a:lnTo>
                <a:cubicBezTo>
                  <a:pt x="52837" y="2397318"/>
                  <a:pt x="0" y="2148947"/>
                  <a:pt x="0" y="1888236"/>
                </a:cubicBezTo>
                <a:cubicBezTo>
                  <a:pt x="0" y="845392"/>
                  <a:pt x="845392" y="0"/>
                  <a:pt x="188823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2024-04-11T19:54:46Z</dcterms:created>
  <dcterms:modified xsi:type="dcterms:W3CDTF">2024-04-11T19:55:51Z</dcterms:modified>
</cp:coreProperties>
</file>