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8A675-7CE9-ECEB-3342-EF1FC4A36993}" v="11" dt="2024-04-11T19:55:28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8368" y="4522156"/>
            <a:ext cx="4937937" cy="1363215"/>
          </a:xfrm>
        </p:spPr>
        <p:txBody>
          <a:bodyPr anchor="t">
            <a:normAutofit/>
          </a:bodyPr>
          <a:lstStyle/>
          <a:p>
            <a:pPr algn="l"/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8370" y="3945418"/>
            <a:ext cx="4937936" cy="576738"/>
          </a:xfrm>
        </p:spPr>
        <p:txBody>
          <a:bodyPr anchor="b"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Résultat d’images pour americain truck ggame">
            <a:extLst>
              <a:ext uri="{FF2B5EF4-FFF2-40B4-BE49-F238E27FC236}">
                <a16:creationId xmlns:a16="http://schemas.microsoft.com/office/drawing/2014/main" id="{BE2BC846-9F45-29C7-926B-8F3DB1B5A3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55" r="-1" b="14521"/>
          <a:stretch/>
        </p:blipFill>
        <p:spPr>
          <a:xfrm>
            <a:off x="1246573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</p:spPr>
      </p:pic>
      <p:pic>
        <p:nvPicPr>
          <p:cNvPr id="5" name="Picture 4" descr="Résultat d’images pour americain truck ggame">
            <a:extLst>
              <a:ext uri="{FF2B5EF4-FFF2-40B4-BE49-F238E27FC236}">
                <a16:creationId xmlns:a16="http://schemas.microsoft.com/office/drawing/2014/main" id="{4BA43E05-24F5-CB16-822F-2F083328B9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48" r="17283" b="-1"/>
          <a:stretch/>
        </p:blipFill>
        <p:spPr>
          <a:xfrm>
            <a:off x="20" y="2288331"/>
            <a:ext cx="356461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0967" y="561316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Résultat d’images pour americain truck ggame">
            <a:extLst>
              <a:ext uri="{FF2B5EF4-FFF2-40B4-BE49-F238E27FC236}">
                <a16:creationId xmlns:a16="http://schemas.microsoft.com/office/drawing/2014/main" id="{F31C1516-5581-6200-8714-9E062ABB48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737" r="14513"/>
          <a:stretch/>
        </p:blipFill>
        <p:spPr>
          <a:xfrm>
            <a:off x="5525559" y="725908"/>
            <a:ext cx="2852928" cy="285292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B9D64DB-4D5C-4A91-B45F-F301E3174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2"/>
            <a:ext cx="3439432" cy="3550083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Résultat d’images pour americain truck ggame">
            <a:extLst>
              <a:ext uri="{FF2B5EF4-FFF2-40B4-BE49-F238E27FC236}">
                <a16:creationId xmlns:a16="http://schemas.microsoft.com/office/drawing/2014/main" id="{530ED333-E699-2C17-7537-25D85FBD9AE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412" r="17420" b="2"/>
          <a:stretch/>
        </p:blipFill>
        <p:spPr>
          <a:xfrm>
            <a:off x="8918761" y="-4331"/>
            <a:ext cx="3273238" cy="3383891"/>
          </a:xfrm>
          <a:custGeom>
            <a:avLst/>
            <a:gdLst/>
            <a:ahLst/>
            <a:cxnLst/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B14CE1B-4BC5-4EF2-BE3D-05E4F580B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9331" y="3907418"/>
            <a:ext cx="2992669" cy="2950582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Résultat d’images pour americain truck ggame">
            <a:extLst>
              <a:ext uri="{FF2B5EF4-FFF2-40B4-BE49-F238E27FC236}">
                <a16:creationId xmlns:a16="http://schemas.microsoft.com/office/drawing/2014/main" id="{67B172C4-058D-1911-923F-6CB609A5ACE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4413" r="3762" b="-2"/>
          <a:stretch/>
        </p:blipFill>
        <p:spPr>
          <a:xfrm>
            <a:off x="9363236" y="4071322"/>
            <a:ext cx="2828765" cy="2786678"/>
          </a:xfrm>
          <a:custGeom>
            <a:avLst/>
            <a:gdLst/>
            <a:ahLst/>
            <a:cxnLst/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2024-04-11T19:54:46Z</dcterms:created>
  <dcterms:modified xsi:type="dcterms:W3CDTF">2024-04-11T19:55:51Z</dcterms:modified>
</cp:coreProperties>
</file>