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F0B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634D46-8FA2-39B3-45BC-A261E7D8AB15}" v="239" dt="2024-02-07T19:34:31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2-07T19:06:59.716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13853 3920 16383 0 0,'0'3'0'0'0,"0"5"0"0"0,0 5 0 0 0,1 7 0 0 0,1 6 0 0 0,1 5 0 0 0,0-2 0 0 0,-1-2 0 0 0,-1-4 0 0 0,0-3 0 0 0,-1-4 0 0 0,0-1 0 0 0,0-2 0 0 0,0-2 0 0 0,0-1 0 0 0,0-2 0 0 0,0 1 0 0 0,0 0 0 0 0,0 0 0 0 0,0 0 0 0 0,0-1 0 0 0,0-1 0 0 0,0 0 0 0 0,0 0 0 0 0,0-1 0 0 0,0 1 0 0 0,0-1 0 0 0,0 1 0 0 0,0-1 0 0 0,0 0 0 0 0,0 1 0 0 0,0-1 0 0 0,0 1 0 0 0,0 0 0 0 0,1 3 0 0 0,1 0 0 0 0,2 2 0 0 0,1 0 0 0 0,1 1 0 0 0,1 0 0 0 0,-1 0 0 0 0,1 1 0 0 0,2 5 0 0 0,4 15 0 0 0,1 13 0 0 0,0 7 0 0 0,-1 2 0 0 0,-3-4 0 0 0,-2-8 0 0 0,-2-7 0 0 0,-3-8 0 0 0,-2-8 0 0 0,0-6 0 0 0,-2-5 0 0 0,1-3 0 0 0,-1-1 0 0 0,1-1 0 0 0,-1 0 0 0 0,1 0 0 0 0,0 0 0 0 0,0 1 0 0 0,0 0 0 0 0,0 1 0 0 0,0-1 0 0 0,0 1 0 0 0,0-1 0 0 0,0 1 0 0 0,0-1 0 0 0,0 1 0 0 0,0-1 0 0 0,0 1 0 0 0,0 0 0 0 0,0 9 0 0 0,0 15 0 0 0,0 13 0 0 0,0 7 0 0 0,0 2 0 0 0,0-3 0 0 0,0-7 0 0 0,0-8 0 0 0,0-8 0 0 0,0-7 0 0 0,0-7 0 0 0,0-3 0 0 0,0-4 0 0 0,0 0 0 0 0,0-1 0 0 0,0 0 0 0 0,0 0 0 0 0,0 1 0 0 0,0-1 0 0 0,0 2 0 0 0,0-1 0 0 0,0 0 0 0 0,0 1 0 0 0,0 0 0 0 0,0-1 0 0 0,0 1 0 0 0,0-1 0 0 0,0 1 0 0 0,0 0 0 0 0,0 5 0 0 0,1 7 0 0 0,1 9 0 0 0,-1 12 0 0 0,0 8 0 0 0,0 4 0 0 0,-1-3 0 0 0,1-5 0 0 0,-1-9 0 0 0,0-7 0 0 0,0-8 0 0 0,0-6 0 0 0,0-5 0 0 0,0-2 0 0 0,0-1 0 0 0,0-1 0 0 0,0 0 0 0 0,0 0 0 0 0,0 0 0 0 0,0 1 0 0 0,0 1 0 0 0,0-1 0 0 0,0 0 0 0 0,0 1 0 0 0,0-1 0 0 0,0 1 0 0 0,0 0 0 0 0,0-1 0 0 0,0 1 0 0 0,0-1 0 0 0,0 1 0 0 0,0-1 0 0 0,0 1 0 0 0,0-1 0 0 0,0 1 0 0 0,0 0 0 0 0,0 2 0 0 0,0 3 0 0 0,0 2 0 0 0,0 2 0 0 0,0 1 0 0 0,0 0 0 0 0,0-2 0 0 0,0 0 0 0 0,0-1 0 0 0,0-1 0 0 0,0-3 0 0 0,0-1 0 0 0,0-1 0 0 0,0-1 0 0 0,0-1 0 0 0,0 1 0 0 0,0-1 0 0 0,0 0 0 0 0,0 0 0 0 0,0 0 0 0 0,0 1 0 0 0,0-1 0 0 0,0 1 0 0 0,0-1 0 0 0,0 1 0 0 0,0-1 0 0 0,0 1 0 0 0,0-1 0 0 0,0 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2-07T19:06:59.717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13939 5298 16383 0 0,'10'0'0'0'0,"13"0"0"0"0,12 0 0 0 0,7 0 0 0 0,2 0 0 0 0,0 0 0 0 0,-4 0 0 0 0,-6 0 0 0 0,-4 0 0 0 0,-6 0 0 0 0,-5 0 0 0 0,-6 0 0 0 0,-3 0 0 0 0,-3 0 0 0 0,0 0 0 0 0,-2 0 0 0 0,0 0 0 0 0,1 0 0 0 0,0 0 0 0 0,2 0 0 0 0,4 0 0 0 0,6 0 0 0 0,5 0 0 0 0,5 0 0 0 0,2 0 0 0 0,2 1 0 0 0,0 2 0 0 0,-2-1 0 0 0,-5 1 0 0 0,-6 0 0 0 0,-5 0 0 0 0,-3-1 0 0 0,-4 1 0 0 0,0-1 0 0 0,-2 0 0 0 0,1-1 0 0 0,-1 1 0 0 0,1 0 0 0 0,0-1 0 0 0,0 0 0 0 0,0 1 0 0 0,1 0 0 0 0,-1 0 0 0 0,1-1 0 0 0,1 0 0 0 0,5-1 0 0 0,5 1 0 0 0,9 2 0 0 0,7 1 0 0 0,6 1 0 0 0,3 1 0 0 0,3 0 0 0 0,-2 1 0 0 0,-4-1 0 0 0,-7 0 0 0 0,-8-2 0 0 0,-8-1 0 0 0,-4-1 0 0 0,-5 1 0 0 0,-1-2 0 0 0,-2 0 0 0 0,0 0 0 0 0,0-1 0 0 0,0 0 0 0 0,1 0 0 0 0,0 1 0 0 0,3 1 0 0 0,7 2 0 0 0,8 1 0 0 0,8 1 0 0 0,7 0 0 0 0,2 1 0 0 0,-3 0 0 0 0,-5-2 0 0 0,-8 0 0 0 0,-6-3 0 0 0,-6 0 0 0 0,-4-2 0 0 0,-2 1 0 0 0,-2-2 0 0 0,0 1 0 0 0,0 0 0 0 0,1 0 0 0 0,3 1 0 0 0,6 1 0 0 0,9 1 0 0 0,9-1 0 0 0,7 0 0 0 0,2-1 0 0 0,-3 0 0 0 0,-5 0 0 0 0,-8-1 0 0 0,-7 0 0 0 0,-6 0 0 0 0,-4 0 0 0 0,-2-1 0 0 0,-2 1 0 0 0,1 0 0 0 0,-1 0 0 0 0,0 0 0 0 0,3 0 0 0 0,4 1 0 0 0,6 2 0 0 0,8 1 0 0 0,10 1 0 0 0,9 1 0 0 0,4 0 0 0 0,-1 1 0 0 0,-6-1 0 0 0,-8-1 0 0 0,-9 0 0 0 0,-6 0 0 0 0,-7-2 0 0 0,-4-1 0 0 0,-1-1 0 0 0,-2 1 0 0 0,-1-1 0 0 0,1 1 0 0 0,1-2 0 0 0,-1 2 0 0 0,1 1 0 0 0,0 0 0 0 0,1 1 0 0 0,-1-1 0 0 0,1 0 0 0 0,0-2 0 0 0,-1 2 0 0 0,1-1 0 0 0,-1-1 0 0 0,1 0 0 0 0,-1 0 0 0 0,1-1 0 0 0,-1 2 0 0 0,0 0 0 0 0,-3 0 0 0 0,1 1 0 0 0,0-1 0 0 0,0-1 0 0 0,0 0 0 0 0,0-1 0 0 0,1-1 0 0 0,-1 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2-07T19:06:59.718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15383 5450 16383 0 0,'0'7'0'0'0,"0"9"0"0"0,0 7 0 0 0,0 8 0 0 0,0 4 0 0 0,0 4 0 0 0,0 2 0 0 0,0 1 0 0 0,0 0 0 0 0,0 0 0 0 0,0 1 0 0 0,0 1 0 0 0,0 2 0 0 0,0 1 0 0 0,0 0 0 0 0,0 1 0 0 0,0 0 0 0 0,0 0 0 0 0,0 1 0 0 0,0-1 0 0 0,0-1 0 0 0,0-1 0 0 0,0 0 0 0 0,0 0 0 0 0,0-1 0 0 0,0 0 0 0 0,-1-2 0 0 0,-2 1 0 0 0,-1-1 0 0 0,-1 1 0 0 0,0-2 0 0 0,0-2 0 0 0,1-2 0 0 0,1-3 0 0 0,1-4 0 0 0,1-6 0 0 0,0-4 0 0 0,1-4 0 0 0,0-2 0 0 0,1-2 0 0 0,-1-2 0 0 0,0-2 0 0 0,0-1 0 0 0,0-1 0 0 0,0 0 0 0 0,0-1 0 0 0,0 0 0 0 0,0 0 0 0 0,0 1 0 0 0,0 0 0 0 0,0 3 0 0 0,-1 4 0 0 0,-1 6 0 0 0,-1 8 0 0 0,0 7 0 0 0,1 4 0 0 0,1 3 0 0 0,0-1 0 0 0,1-5 0 0 0,0-6 0 0 0,0-5 0 0 0,0-6 0 0 0,0-3 0 0 0,0-3 0 0 0,0-1 0 0 0,0-1 0 0 0,0-2 0 0 0,0-1 0 0 0,0 0 0 0 0,0-2 0 0 0,0 0 0 0 0,0 1 0 0 0,0-1 0 0 0,0 0 0 0 0,0 0 0 0 0,0 1 0 0 0,0-1 0 0 0,0 1 0 0 0,0-1 0 0 0,0 1 0 0 0,0-1 0 0 0,0 1 0 0 0,0 1 0 0 0,0 5 0 0 0,0 6 0 0 0,0 8 0 0 0,0 7 0 0 0,0 5 0 0 0,0 5 0 0 0,0-1 0 0 0,0-3 0 0 0,0-5 0 0 0,0-6 0 0 0,-1-5 0 0 0,0-6 0 0 0,-2-3 0 0 0,1-3 0 0 0,-1-2 0 0 0,2-2 0 0 0,0-2 0 0 0,0 0 0 0 0,1 0 0 0 0,0 0 0 0 0,0 0 0 0 0,0 0 0 0 0,-1 1 0 0 0,-2-3 0 0 0,0-9 0 0 0,-1-2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456813-CDE3-84FB-2E64-7C39BE82C3C8}"/>
              </a:ext>
            </a:extLst>
          </p:cNvPr>
          <p:cNvSpPr/>
          <p:nvPr/>
        </p:nvSpPr>
        <p:spPr>
          <a:xfrm>
            <a:off x="8962572" y="2017623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D1A19B-1870-9B51-D21C-BE490CBFA68E}"/>
              </a:ext>
            </a:extLst>
          </p:cNvPr>
          <p:cNvSpPr/>
          <p:nvPr/>
        </p:nvSpPr>
        <p:spPr>
          <a:xfrm>
            <a:off x="7208533" y="2909018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B574C4-6B18-6DBC-8D5F-5C31F67AA5A6}"/>
              </a:ext>
            </a:extLst>
          </p:cNvPr>
          <p:cNvSpPr/>
          <p:nvPr/>
        </p:nvSpPr>
        <p:spPr>
          <a:xfrm>
            <a:off x="8085552" y="2909018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45DD31-AE12-A728-84AD-61AA54E563B2}"/>
              </a:ext>
            </a:extLst>
          </p:cNvPr>
          <p:cNvSpPr/>
          <p:nvPr/>
        </p:nvSpPr>
        <p:spPr>
          <a:xfrm>
            <a:off x="8991326" y="2937773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v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945C7C-CCCE-7DBD-60B4-0502BFD4D105}"/>
              </a:ext>
            </a:extLst>
          </p:cNvPr>
          <p:cNvSpPr/>
          <p:nvPr/>
        </p:nvSpPr>
        <p:spPr>
          <a:xfrm>
            <a:off x="9868344" y="2937773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A10C98-5E25-45DC-89ED-252BFE1CE2F6}"/>
              </a:ext>
            </a:extLst>
          </p:cNvPr>
          <p:cNvSpPr/>
          <p:nvPr/>
        </p:nvSpPr>
        <p:spPr>
          <a:xfrm>
            <a:off x="9839589" y="1140603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058786-DF14-3D4E-7627-1EC3D2AA2A2D}"/>
              </a:ext>
            </a:extLst>
          </p:cNvPr>
          <p:cNvSpPr/>
          <p:nvPr/>
        </p:nvSpPr>
        <p:spPr>
          <a:xfrm>
            <a:off x="9839590" y="2032000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v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83066C-6601-DF48-6E03-74975D2F3178}"/>
              </a:ext>
            </a:extLst>
          </p:cNvPr>
          <p:cNvSpPr/>
          <p:nvPr/>
        </p:nvSpPr>
        <p:spPr>
          <a:xfrm>
            <a:off x="968760" y="939321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91DC43-C300-134D-A733-D666A078E582}"/>
              </a:ext>
            </a:extLst>
          </p:cNvPr>
          <p:cNvSpPr/>
          <p:nvPr/>
        </p:nvSpPr>
        <p:spPr>
          <a:xfrm>
            <a:off x="7208533" y="2031999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585DE-911D-3188-3B14-16B9D9543A32}"/>
              </a:ext>
            </a:extLst>
          </p:cNvPr>
          <p:cNvSpPr/>
          <p:nvPr/>
        </p:nvSpPr>
        <p:spPr>
          <a:xfrm>
            <a:off x="8085552" y="2017622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8B3C-C311-ACF9-EEFD-CC2B1FB3C923}"/>
              </a:ext>
            </a:extLst>
          </p:cNvPr>
          <p:cNvSpPr/>
          <p:nvPr/>
        </p:nvSpPr>
        <p:spPr>
          <a:xfrm>
            <a:off x="5454495" y="2923395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4E4481-14C3-A776-B49C-3CACC5A4453D}"/>
              </a:ext>
            </a:extLst>
          </p:cNvPr>
          <p:cNvSpPr/>
          <p:nvPr/>
        </p:nvSpPr>
        <p:spPr>
          <a:xfrm>
            <a:off x="6331513" y="2923396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v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C2EA3FF-C0F5-4BC9-3E2D-AA0CD97BF64B}"/>
              </a:ext>
            </a:extLst>
          </p:cNvPr>
          <p:cNvSpPr/>
          <p:nvPr/>
        </p:nvSpPr>
        <p:spPr>
          <a:xfrm>
            <a:off x="5454495" y="2032000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3691DD2-CCEC-3BAA-2890-F1CC39F3C6F3}"/>
              </a:ext>
            </a:extLst>
          </p:cNvPr>
          <p:cNvSpPr/>
          <p:nvPr/>
        </p:nvSpPr>
        <p:spPr>
          <a:xfrm>
            <a:off x="6331515" y="2017622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D672E9-B1A5-803D-4C97-8082218DA709}"/>
              </a:ext>
            </a:extLst>
          </p:cNvPr>
          <p:cNvSpPr/>
          <p:nvPr/>
        </p:nvSpPr>
        <p:spPr>
          <a:xfrm>
            <a:off x="1098157" y="4389887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3C27E5-8B00-AA9E-6F4D-E80BAA322D63}"/>
              </a:ext>
            </a:extLst>
          </p:cNvPr>
          <p:cNvSpPr/>
          <p:nvPr/>
        </p:nvSpPr>
        <p:spPr>
          <a:xfrm>
            <a:off x="1098155" y="3498490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EEAA055-F358-B020-31A3-343D0EFA0867}"/>
              </a:ext>
            </a:extLst>
          </p:cNvPr>
          <p:cNvSpPr/>
          <p:nvPr/>
        </p:nvSpPr>
        <p:spPr>
          <a:xfrm>
            <a:off x="1098157" y="2607094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D93918B-E882-BD69-2C95-05AF5B2655A8}"/>
              </a:ext>
            </a:extLst>
          </p:cNvPr>
          <p:cNvSpPr/>
          <p:nvPr/>
        </p:nvSpPr>
        <p:spPr>
          <a:xfrm>
            <a:off x="1975175" y="2607094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26D3427-8174-0AD5-0BFF-8105FFEE4635}"/>
              </a:ext>
            </a:extLst>
          </p:cNvPr>
          <p:cNvSpPr/>
          <p:nvPr/>
        </p:nvSpPr>
        <p:spPr>
          <a:xfrm>
            <a:off x="1975175" y="3498490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811EE63-F8BA-AEA6-CAB2-719B545A3141}"/>
              </a:ext>
            </a:extLst>
          </p:cNvPr>
          <p:cNvSpPr/>
          <p:nvPr/>
        </p:nvSpPr>
        <p:spPr>
          <a:xfrm>
            <a:off x="1975176" y="4389887"/>
            <a:ext cx="877018" cy="8913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FC0117-5E49-6313-6CEF-09ED9311A8DB}"/>
              </a:ext>
            </a:extLst>
          </p:cNvPr>
          <p:cNvSpPr txBox="1"/>
          <p:nvPr/>
        </p:nvSpPr>
        <p:spPr>
          <a:xfrm>
            <a:off x="2685142" y="816428"/>
            <a:ext cx="1469571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0" b="1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Métaux</a:t>
            </a:r>
            <a:endParaRPr lang="en-US" sz="2200" b="1" err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7E01FF-377D-F84D-AABC-13D96C3F9084}"/>
              </a:ext>
            </a:extLst>
          </p:cNvPr>
          <p:cNvSpPr txBox="1"/>
          <p:nvPr/>
        </p:nvSpPr>
        <p:spPr>
          <a:xfrm>
            <a:off x="5645851" y="1000937"/>
            <a:ext cx="2249714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0" b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Non-</a:t>
            </a:r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Métaux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50F5FF12-1A68-4A19-AB19-F321C7A12C71}"/>
                  </a:ext>
                </a:extLst>
              </p14:cNvPr>
              <p14:cNvContentPartPr/>
              <p14:nvPr/>
            </p14:nvContentPartPr>
            <p14:xfrm>
              <a:off x="5488881" y="2182241"/>
              <a:ext cx="52953" cy="842046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50F5FF12-1A68-4A19-AB19-F321C7A12C7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35212" y="2074286"/>
                <a:ext cx="159932" cy="10575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39288E7D-8067-B23B-67F6-69C92524BF31}"/>
                  </a:ext>
                </a:extLst>
              </p14:cNvPr>
              <p14:cNvContentPartPr/>
              <p14:nvPr/>
            </p14:nvContentPartPr>
            <p14:xfrm>
              <a:off x="5493353" y="2905934"/>
              <a:ext cx="864494" cy="95926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39288E7D-8067-B23B-67F6-69C92524BF3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39367" y="2798511"/>
                <a:ext cx="972106" cy="3111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FF7BF289-5458-FCED-F4B8-08336B18CCC6}"/>
                  </a:ext>
                </a:extLst>
              </p14:cNvPr>
              <p14:cNvContentPartPr/>
              <p14:nvPr/>
            </p14:nvContentPartPr>
            <p14:xfrm>
              <a:off x="6335063" y="2999406"/>
              <a:ext cx="25226" cy="917708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FF7BF289-5458-FCED-F4B8-08336B18CCC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82124" y="2891440"/>
                <a:ext cx="131459" cy="1133279"/>
              </a:xfrm>
              <a:prstGeom prst="rect">
                <a:avLst/>
              </a:prstGeom>
            </p:spPr>
          </p:pic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7EB31BF2-37EB-B135-8650-D46A4039A49D}"/>
              </a:ext>
            </a:extLst>
          </p:cNvPr>
          <p:cNvSpPr txBox="1"/>
          <p:nvPr/>
        </p:nvSpPr>
        <p:spPr>
          <a:xfrm>
            <a:off x="6090187" y="4286594"/>
            <a:ext cx="174853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0" b="1" dirty="0" err="1">
                <a:solidFill>
                  <a:schemeClr val="accent1">
                    <a:lumMod val="75000"/>
                  </a:schemeClr>
                </a:solidFill>
                <a:cs typeface="Calibri"/>
              </a:rPr>
              <a:t>Métalloïdes</a:t>
            </a:r>
            <a:endParaRPr lang="en-US" sz="2200" b="1" dirty="0" err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1B82265-5E5A-3E1C-34D8-5E95D87A4AC1}"/>
              </a:ext>
            </a:extLst>
          </p:cNvPr>
          <p:cNvSpPr txBox="1"/>
          <p:nvPr/>
        </p:nvSpPr>
        <p:spPr>
          <a:xfrm rot="-1860000">
            <a:off x="817227" y="5421950"/>
            <a:ext cx="1889245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0" b="1" err="1">
                <a:solidFill>
                  <a:srgbClr val="FF0000"/>
                </a:solidFill>
                <a:cs typeface="Calibri"/>
              </a:rPr>
              <a:t>Alcalin</a:t>
            </a:r>
            <a:endParaRPr lang="en-US" sz="2200" b="1" err="1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B629D6D-D9DD-7CA9-E5BE-35602051BEE9}"/>
              </a:ext>
            </a:extLst>
          </p:cNvPr>
          <p:cNvSpPr txBox="1"/>
          <p:nvPr/>
        </p:nvSpPr>
        <p:spPr>
          <a:xfrm rot="-2460000">
            <a:off x="1827759" y="5418429"/>
            <a:ext cx="2309247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cs typeface="Calibri"/>
              </a:rPr>
              <a:t>Alino-</a:t>
            </a:r>
            <a:r>
              <a:rPr lang="en-US" sz="2200" b="1" err="1">
                <a:solidFill>
                  <a:schemeClr val="accent6">
                    <a:lumMod val="75000"/>
                  </a:schemeClr>
                </a:solidFill>
                <a:cs typeface="Calibri"/>
              </a:rPr>
              <a:t>terreux</a:t>
            </a:r>
            <a:endParaRPr lang="en-US" sz="2200" b="1" err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60B8B86-B992-D643-C4BC-0C98ADE02105}"/>
              </a:ext>
            </a:extLst>
          </p:cNvPr>
          <p:cNvSpPr txBox="1"/>
          <p:nvPr/>
        </p:nvSpPr>
        <p:spPr>
          <a:xfrm rot="20820000">
            <a:off x="9543506" y="3826824"/>
            <a:ext cx="2561617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b="1">
                <a:solidFill>
                  <a:srgbClr val="11F0B1"/>
                </a:solidFill>
                <a:cs typeface="Calibri"/>
              </a:rPr>
              <a:t>Gaz </a:t>
            </a:r>
            <a:r>
              <a:rPr lang="en-US" sz="2200" b="1" err="1">
                <a:solidFill>
                  <a:srgbClr val="11F0B1"/>
                </a:solidFill>
                <a:cs typeface="Calibri"/>
              </a:rPr>
              <a:t>inerte</a:t>
            </a:r>
            <a:endParaRPr lang="en-US" sz="2200" b="1" dirty="0">
              <a:solidFill>
                <a:srgbClr val="11F0B1"/>
              </a:solidFill>
              <a:cs typeface="Calibri"/>
            </a:endParaRPr>
          </a:p>
          <a:p>
            <a:r>
              <a:rPr lang="en-US" sz="2200" b="1" dirty="0">
                <a:solidFill>
                  <a:srgbClr val="11F0B1"/>
                </a:solidFill>
                <a:cs typeface="Calibri"/>
              </a:rPr>
              <a:t>Gaz </a:t>
            </a:r>
            <a:r>
              <a:rPr lang="en-US" sz="2200" b="1" err="1">
                <a:solidFill>
                  <a:srgbClr val="11F0B1"/>
                </a:solidFill>
                <a:cs typeface="Calibri"/>
              </a:rPr>
              <a:t>rares</a:t>
            </a:r>
            <a:endParaRPr lang="en-US" sz="2200" b="1">
              <a:solidFill>
                <a:srgbClr val="11F0B1"/>
              </a:solidFill>
              <a:cs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2BEED70-0216-156E-AA68-4F99EE438140}"/>
              </a:ext>
            </a:extLst>
          </p:cNvPr>
          <p:cNvSpPr txBox="1"/>
          <p:nvPr/>
        </p:nvSpPr>
        <p:spPr>
          <a:xfrm rot="-1560000">
            <a:off x="8002376" y="4353586"/>
            <a:ext cx="1977957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0" b="1" err="1">
                <a:solidFill>
                  <a:srgbClr val="FFC000"/>
                </a:solidFill>
                <a:cs typeface="Calibri"/>
              </a:rPr>
              <a:t>Halogène</a:t>
            </a:r>
            <a:endParaRPr lang="en-US" sz="2200" b="1" err="1">
              <a:solidFill>
                <a:srgbClr val="FFC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39E5310-4FFE-3E0F-4414-0958B221DD78}"/>
              </a:ext>
            </a:extLst>
          </p:cNvPr>
          <p:cNvSpPr txBox="1"/>
          <p:nvPr/>
        </p:nvSpPr>
        <p:spPr>
          <a:xfrm>
            <a:off x="968177" y="1073408"/>
            <a:ext cx="13802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Hydro-</a:t>
            </a:r>
            <a:endParaRPr lang="en-US" dirty="0" err="1">
              <a:cs typeface="Calibri"/>
            </a:endParaRPr>
          </a:p>
          <a:p>
            <a:pPr algn="l"/>
            <a:r>
              <a:rPr lang="en-US" dirty="0" err="1">
                <a:cs typeface="Calibri"/>
              </a:rPr>
              <a:t>gènes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8BB729-EC72-3CCA-8D1E-373945DD3489}"/>
              </a:ext>
            </a:extLst>
          </p:cNvPr>
          <p:cNvSpPr txBox="1"/>
          <p:nvPr/>
        </p:nvSpPr>
        <p:spPr>
          <a:xfrm>
            <a:off x="1108362" y="2603771"/>
            <a:ext cx="8444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lithium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F03C6B-64E4-45D8-7D22-6552651FB890}"/>
              </a:ext>
            </a:extLst>
          </p:cNvPr>
          <p:cNvSpPr txBox="1"/>
          <p:nvPr/>
        </p:nvSpPr>
        <p:spPr>
          <a:xfrm>
            <a:off x="1108362" y="3571389"/>
            <a:ext cx="87965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Sodium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75C2B6-32DB-63EC-C149-22DFBFB871FF}"/>
              </a:ext>
            </a:extLst>
          </p:cNvPr>
          <p:cNvSpPr txBox="1"/>
          <p:nvPr/>
        </p:nvSpPr>
        <p:spPr>
          <a:xfrm>
            <a:off x="1118255" y="4499425"/>
            <a:ext cx="146022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Potassi</a:t>
            </a:r>
          </a:p>
          <a:p>
            <a:pPr algn="l"/>
            <a:r>
              <a:rPr lang="en-US" dirty="0">
                <a:cs typeface="Calibri"/>
              </a:rPr>
              <a:t>um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1CA5BF5-EB67-CADE-6E4F-34E85915B91E}"/>
              </a:ext>
            </a:extLst>
          </p:cNvPr>
          <p:cNvSpPr txBox="1"/>
          <p:nvPr/>
        </p:nvSpPr>
        <p:spPr>
          <a:xfrm>
            <a:off x="2023201" y="2621365"/>
            <a:ext cx="87965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Béryllium</a:t>
            </a:r>
            <a:endParaRPr lang="en-US" dirty="0" err="1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D7CFDD3-A9C5-B287-091D-4927E386CE2F}"/>
              </a:ext>
            </a:extLst>
          </p:cNvPr>
          <p:cNvSpPr txBox="1"/>
          <p:nvPr/>
        </p:nvSpPr>
        <p:spPr>
          <a:xfrm>
            <a:off x="2023201" y="3518610"/>
            <a:ext cx="77409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Magnésium</a:t>
            </a:r>
            <a:endParaRPr lang="en-US" dirty="0" err="1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5145AA9-965E-D32C-EB25-344DECD20FC1}"/>
              </a:ext>
            </a:extLst>
          </p:cNvPr>
          <p:cNvSpPr txBox="1"/>
          <p:nvPr/>
        </p:nvSpPr>
        <p:spPr>
          <a:xfrm>
            <a:off x="1975918" y="4474133"/>
            <a:ext cx="107317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Calcium</a:t>
            </a: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812D2BF-51BE-7873-C899-FF970B107A84}"/>
              </a:ext>
            </a:extLst>
          </p:cNvPr>
          <p:cNvSpPr txBox="1"/>
          <p:nvPr/>
        </p:nvSpPr>
        <p:spPr>
          <a:xfrm>
            <a:off x="5541811" y="2075979"/>
            <a:ext cx="75650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Bore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E9BBF5-FC95-3173-D06C-E07FFDF1D982}"/>
              </a:ext>
            </a:extLst>
          </p:cNvPr>
          <p:cNvSpPr txBox="1"/>
          <p:nvPr/>
        </p:nvSpPr>
        <p:spPr>
          <a:xfrm>
            <a:off x="6351091" y="2023201"/>
            <a:ext cx="82687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Carbone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246C0C1-B2A6-F35A-CEC4-8AC8FECA3B42}"/>
              </a:ext>
            </a:extLst>
          </p:cNvPr>
          <p:cNvSpPr txBox="1"/>
          <p:nvPr/>
        </p:nvSpPr>
        <p:spPr>
          <a:xfrm>
            <a:off x="5540711" y="3045796"/>
            <a:ext cx="84446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Aluminium</a:t>
            </a:r>
            <a:endParaRPr lang="en-US" dirty="0" err="1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544C53D-8C39-0F3B-4E94-2FABF8E26DD4}"/>
              </a:ext>
            </a:extLst>
          </p:cNvPr>
          <p:cNvSpPr txBox="1"/>
          <p:nvPr/>
        </p:nvSpPr>
        <p:spPr>
          <a:xfrm>
            <a:off x="6364290" y="2925944"/>
            <a:ext cx="151300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silicium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114C8E6-40E0-517C-E178-982CC22D1FF6}"/>
              </a:ext>
            </a:extLst>
          </p:cNvPr>
          <p:cNvSpPr txBox="1"/>
          <p:nvPr/>
        </p:nvSpPr>
        <p:spPr>
          <a:xfrm>
            <a:off x="7195558" y="2058387"/>
            <a:ext cx="80928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Azote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636C4BB-8419-3954-0DF6-7F57CD57F139}"/>
              </a:ext>
            </a:extLst>
          </p:cNvPr>
          <p:cNvSpPr txBox="1"/>
          <p:nvPr/>
        </p:nvSpPr>
        <p:spPr>
          <a:xfrm>
            <a:off x="7213156" y="2942438"/>
            <a:ext cx="86205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phosphore</a:t>
            </a:r>
            <a:endParaRPr lang="en-US" dirty="0" err="1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8118D95-9687-668C-6F87-CE72B950C391}"/>
              </a:ext>
            </a:extLst>
          </p:cNvPr>
          <p:cNvSpPr txBox="1"/>
          <p:nvPr/>
        </p:nvSpPr>
        <p:spPr>
          <a:xfrm>
            <a:off x="8032333" y="2060586"/>
            <a:ext cx="95552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oxygène</a:t>
            </a:r>
            <a:endParaRPr lang="en-US" dirty="0" err="1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4E47C3B-2A06-9A6D-C64C-83137009EF16}"/>
              </a:ext>
            </a:extLst>
          </p:cNvPr>
          <p:cNvSpPr txBox="1"/>
          <p:nvPr/>
        </p:nvSpPr>
        <p:spPr>
          <a:xfrm>
            <a:off x="8142289" y="2922646"/>
            <a:ext cx="163615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soufre</a:t>
            </a:r>
            <a:endParaRPr lang="en-US" dirty="0" err="1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AD25A82-1D8B-655C-D98F-35FCEA856AC5}"/>
              </a:ext>
            </a:extLst>
          </p:cNvPr>
          <p:cNvSpPr txBox="1"/>
          <p:nvPr/>
        </p:nvSpPr>
        <p:spPr>
          <a:xfrm>
            <a:off x="9045035" y="2055088"/>
            <a:ext cx="133707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fluor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069947A-F52A-FDB1-6D0D-3DC20696C086}"/>
              </a:ext>
            </a:extLst>
          </p:cNvPr>
          <p:cNvSpPr txBox="1"/>
          <p:nvPr/>
        </p:nvSpPr>
        <p:spPr>
          <a:xfrm>
            <a:off x="8958169" y="2943538"/>
            <a:ext cx="205838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chlore</a:t>
            </a:r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539AB2D-8ADB-E67A-62E5-1B679145F6BD}"/>
              </a:ext>
            </a:extLst>
          </p:cNvPr>
          <p:cNvSpPr txBox="1"/>
          <p:nvPr/>
        </p:nvSpPr>
        <p:spPr>
          <a:xfrm>
            <a:off x="9869710" y="1140247"/>
            <a:ext cx="105558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Hélium</a:t>
            </a:r>
            <a:endParaRPr lang="en-US" dirty="0" err="1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52E3112-26F0-4E72-B478-AAC7F58AC720}"/>
              </a:ext>
            </a:extLst>
          </p:cNvPr>
          <p:cNvSpPr txBox="1"/>
          <p:nvPr/>
        </p:nvSpPr>
        <p:spPr>
          <a:xfrm>
            <a:off x="9927986" y="2954533"/>
            <a:ext cx="156578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Argon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E241246-46C7-3D23-A768-09155FD5D38C}"/>
              </a:ext>
            </a:extLst>
          </p:cNvPr>
          <p:cNvSpPr txBox="1"/>
          <p:nvPr/>
        </p:nvSpPr>
        <p:spPr>
          <a:xfrm>
            <a:off x="9892793" y="2004506"/>
            <a:ext cx="80928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cs typeface="Calibri"/>
              </a:rPr>
              <a:t>Néon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BF027-66AB-9B47-5CBB-C2CCDD2AE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131EA-CE79-82B8-DF03-3F531A196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99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173</cp:revision>
  <dcterms:created xsi:type="dcterms:W3CDTF">2024-01-18T20:07:33Z</dcterms:created>
  <dcterms:modified xsi:type="dcterms:W3CDTF">2024-02-07T19:39:16Z</dcterms:modified>
</cp:coreProperties>
</file>