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5D990-D253-45D7-A3AE-A6CFB84DA9AE}" v="19" dt="2023-11-06T20:28:48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en-US" sz="7200">
                <a:solidFill>
                  <a:schemeClr val="bg1"/>
                </a:solidFill>
                <a:cs typeface="Calibri Light"/>
              </a:rPr>
              <a:t>Da Vinci</a:t>
            </a:r>
            <a:br>
              <a:rPr lang="en-US" sz="7200">
                <a:solidFill>
                  <a:schemeClr val="bg1"/>
                </a:solidFill>
                <a:cs typeface="Calibri Light"/>
              </a:rPr>
            </a:br>
            <a:endParaRPr lang="en-US" sz="72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024" y="3809999"/>
            <a:ext cx="7025753" cy="1012778"/>
          </a:xfrm>
        </p:spPr>
        <p:txBody>
          <a:bodyPr>
            <a:normAutofit/>
          </a:bodyPr>
          <a:lstStyle/>
          <a:p>
            <a:pPr algn="l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68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4AC6BE-52FE-A6F6-C7CB-155DEEB1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498" y="655782"/>
            <a:ext cx="4284418" cy="148019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658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Drapeau de l'Italie — Wikipédia">
            <a:extLst>
              <a:ext uri="{FF2B5EF4-FFF2-40B4-BE49-F238E27FC236}">
                <a16:creationId xmlns:a16="http://schemas.microsoft.com/office/drawing/2014/main" id="{0A51CE91-6E2A-CB08-1664-3EBA1A9677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92" r="8537"/>
          <a:stretch/>
        </p:blipFill>
        <p:spPr>
          <a:xfrm>
            <a:off x="1156857" y="2265037"/>
            <a:ext cx="4939127" cy="3949493"/>
          </a:xfrm>
          <a:prstGeom prst="rect">
            <a:avLst/>
          </a:prstGeom>
        </p:spPr>
      </p:pic>
      <p:pic>
        <p:nvPicPr>
          <p:cNvPr id="5" name="Picture 4" descr="Leonardo da Vinci: Facts, Paintings &amp; Inventions - HISTORY">
            <a:extLst>
              <a:ext uri="{FF2B5EF4-FFF2-40B4-BE49-F238E27FC236}">
                <a16:creationId xmlns:a16="http://schemas.microsoft.com/office/drawing/2014/main" id="{7B248B5D-A5F7-5212-5111-E933DEA78D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22" r="-3" b="17715"/>
          <a:stretch/>
        </p:blipFill>
        <p:spPr>
          <a:xfrm>
            <a:off x="6096000" y="2265037"/>
            <a:ext cx="4949353" cy="1975104"/>
          </a:xfrm>
          <a:prstGeom prst="rect">
            <a:avLst/>
          </a:prstGeom>
        </p:spPr>
      </p:pic>
      <p:pic>
        <p:nvPicPr>
          <p:cNvPr id="4" name="Picture 3" descr="Léonard de Vinci mourrait il y a 500 ans: ses 5 inventions les moins connues">
            <a:extLst>
              <a:ext uri="{FF2B5EF4-FFF2-40B4-BE49-F238E27FC236}">
                <a16:creationId xmlns:a16="http://schemas.microsoft.com/office/drawing/2014/main" id="{405B8240-5ECA-A8DC-9A58-3E48D1D38B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015" r="-3" b="25876"/>
          <a:stretch/>
        </p:blipFill>
        <p:spPr>
          <a:xfrm>
            <a:off x="6095994" y="4239426"/>
            <a:ext cx="4949352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1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 Vinci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</cp:revision>
  <dcterms:created xsi:type="dcterms:W3CDTF">2023-11-06T20:23:15Z</dcterms:created>
  <dcterms:modified xsi:type="dcterms:W3CDTF">2024-05-08T18:31:04Z</dcterms:modified>
</cp:coreProperties>
</file>