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57F4B8-D893-4BD9-8D85-A96EEC8CA02A}" v="1340" dt="2023-03-15T12:19:33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657F4B8-D893-4BD9-8D85-A96EEC8CA02A}"/>
    <pc:docChg chg="modSld">
      <pc:chgData name="" userId="" providerId="" clId="Web-{1657F4B8-D893-4BD9-8D85-A96EEC8CA02A}" dt="2023-03-14T14:27:19.422" v="2" actId="20577"/>
      <pc:docMkLst>
        <pc:docMk/>
      </pc:docMkLst>
      <pc:sldChg chg="modSp">
        <pc:chgData name="" userId="" providerId="" clId="Web-{1657F4B8-D893-4BD9-8D85-A96EEC8CA02A}" dt="2023-03-14T14:27:19.422" v="2" actId="20577"/>
        <pc:sldMkLst>
          <pc:docMk/>
          <pc:sldMk cId="109857222" sldId="256"/>
        </pc:sldMkLst>
        <pc:spChg chg="mod">
          <ac:chgData name="" userId="" providerId="" clId="Web-{1657F4B8-D893-4BD9-8D85-A96EEC8CA02A}" dt="2023-03-14T14:27:19.422" v="2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mgiguere83 Maély" userId="S::mgiguere83@scol.qc.ca::7b40146d-297c-4855-98c9-30cd4499507c" providerId="AD" clId="Web-{1657F4B8-D893-4BD9-8D85-A96EEC8CA02A}"/>
    <pc:docChg chg="addSld modSld">
      <pc:chgData name="mgiguere83 Maély" userId="S::mgiguere83@scol.qc.ca::7b40146d-297c-4855-98c9-30cd4499507c" providerId="AD" clId="Web-{1657F4B8-D893-4BD9-8D85-A96EEC8CA02A}" dt="2023-03-15T12:19:33.494" v="1006" actId="14100"/>
      <pc:docMkLst>
        <pc:docMk/>
      </pc:docMkLst>
      <pc:sldChg chg="modSp">
        <pc:chgData name="mgiguere83 Maély" userId="S::mgiguere83@scol.qc.ca::7b40146d-297c-4855-98c9-30cd4499507c" providerId="AD" clId="Web-{1657F4B8-D893-4BD9-8D85-A96EEC8CA02A}" dt="2023-03-14T14:28:11.439" v="31" actId="20577"/>
        <pc:sldMkLst>
          <pc:docMk/>
          <pc:sldMk cId="109857222" sldId="256"/>
        </pc:sldMkLst>
        <pc:spChg chg="mod">
          <ac:chgData name="mgiguere83 Maély" userId="S::mgiguere83@scol.qc.ca::7b40146d-297c-4855-98c9-30cd4499507c" providerId="AD" clId="Web-{1657F4B8-D893-4BD9-8D85-A96EEC8CA02A}" dt="2023-03-14T14:27:49.751" v="1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giguere83 Maély" userId="S::mgiguere83@scol.qc.ca::7b40146d-297c-4855-98c9-30cd4499507c" providerId="AD" clId="Web-{1657F4B8-D893-4BD9-8D85-A96EEC8CA02A}" dt="2023-03-14T14:28:11.439" v="31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mgiguere83 Maély" userId="S::mgiguere83@scol.qc.ca::7b40146d-297c-4855-98c9-30cd4499507c" providerId="AD" clId="Web-{1657F4B8-D893-4BD9-8D85-A96EEC8CA02A}" dt="2023-03-14T14:42:26.309" v="201" actId="20577"/>
        <pc:sldMkLst>
          <pc:docMk/>
          <pc:sldMk cId="1792544944" sldId="257"/>
        </pc:sldMkLst>
        <pc:spChg chg="mod">
          <ac:chgData name="mgiguere83 Maély" userId="S::mgiguere83@scol.qc.ca::7b40146d-297c-4855-98c9-30cd4499507c" providerId="AD" clId="Web-{1657F4B8-D893-4BD9-8D85-A96EEC8CA02A}" dt="2023-03-14T14:42:26.309" v="201" actId="20577"/>
          <ac:spMkLst>
            <pc:docMk/>
            <pc:sldMk cId="1792544944" sldId="257"/>
            <ac:spMk id="2" creationId="{02CF5832-1A6F-2C6B-F201-174AC560BAAD}"/>
          </ac:spMkLst>
        </pc:spChg>
        <pc:spChg chg="mod">
          <ac:chgData name="mgiguere83 Maély" userId="S::mgiguere83@scol.qc.ca::7b40146d-297c-4855-98c9-30cd4499507c" providerId="AD" clId="Web-{1657F4B8-D893-4BD9-8D85-A96EEC8CA02A}" dt="2023-03-14T14:38:32.728" v="130" actId="14100"/>
          <ac:spMkLst>
            <pc:docMk/>
            <pc:sldMk cId="1792544944" sldId="257"/>
            <ac:spMk id="3" creationId="{B1C6F8E4-4D0D-21E6-AC09-F76BCB4AC7D2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4T14:31:38.426" v="55"/>
          <ac:spMkLst>
            <pc:docMk/>
            <pc:sldMk cId="1792544944" sldId="257"/>
            <ac:spMk id="4" creationId="{3D82368F-0C16-D7D5-BD57-6E5593B21808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4:06.662" v="78" actId="1076"/>
          <ac:spMkLst>
            <pc:docMk/>
            <pc:sldMk cId="1792544944" sldId="257"/>
            <ac:spMk id="5" creationId="{39CD4123-106C-E5B5-F983-77EAC5B0BBB5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4T14:33:07.474" v="69"/>
          <ac:spMkLst>
            <pc:docMk/>
            <pc:sldMk cId="1792544944" sldId="257"/>
            <ac:spMk id="6" creationId="{E36BF2AF-E8AA-4544-E7A4-675654238743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6:18.023" v="96" actId="14100"/>
          <ac:spMkLst>
            <pc:docMk/>
            <pc:sldMk cId="1792544944" sldId="257"/>
            <ac:spMk id="7" creationId="{B69B32F6-167A-BCDA-1A4C-75542312C701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6:09.585" v="92" actId="1076"/>
          <ac:spMkLst>
            <pc:docMk/>
            <pc:sldMk cId="1792544944" sldId="257"/>
            <ac:spMk id="8" creationId="{1804EB44-FAC7-0B6D-934D-7455B6B62211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6:01.460" v="91" actId="1076"/>
          <ac:spMkLst>
            <pc:docMk/>
            <pc:sldMk cId="1792544944" sldId="257"/>
            <ac:spMk id="9" creationId="{7A208DBC-5183-89CE-83BE-DCF939C91687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6:44.602" v="102" actId="1076"/>
          <ac:spMkLst>
            <pc:docMk/>
            <pc:sldMk cId="1792544944" sldId="257"/>
            <ac:spMk id="11" creationId="{180782C8-7861-DD62-A313-91B2B0720D48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7:02.055" v="108" actId="1076"/>
          <ac:spMkLst>
            <pc:docMk/>
            <pc:sldMk cId="1792544944" sldId="257"/>
            <ac:spMk id="12" creationId="{2150F9AF-AA3D-C643-5EF3-0641648B064D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6:53.117" v="107" actId="1076"/>
          <ac:spMkLst>
            <pc:docMk/>
            <pc:sldMk cId="1792544944" sldId="257"/>
            <ac:spMk id="13" creationId="{D34950AC-6F53-C651-8099-8B6BD5FCA218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7:09.914" v="109" actId="1076"/>
          <ac:spMkLst>
            <pc:docMk/>
            <pc:sldMk cId="1792544944" sldId="257"/>
            <ac:spMk id="14" creationId="{E8664BFA-83FF-B450-9D87-3D5AD53DE6CB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39:48.776" v="142" actId="1076"/>
          <ac:spMkLst>
            <pc:docMk/>
            <pc:sldMk cId="1792544944" sldId="257"/>
            <ac:spMk id="20" creationId="{1184AE9C-5102-90CD-B73E-44DE43A12419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0:34.276" v="161" actId="1076"/>
          <ac:spMkLst>
            <pc:docMk/>
            <pc:sldMk cId="1792544944" sldId="257"/>
            <ac:spMk id="21" creationId="{B5A24B15-A675-28AA-7D4E-7E35EB4A055B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1:45.199" v="183" actId="1076"/>
          <ac:spMkLst>
            <pc:docMk/>
            <pc:sldMk cId="1792544944" sldId="257"/>
            <ac:spMk id="22" creationId="{F0E3F765-BFF4-369D-0B70-0DA40581A0EB}"/>
          </ac:spMkLst>
        </pc:spChg>
        <pc:inkChg chg="add">
          <ac:chgData name="mgiguere83 Maély" userId="S::mgiguere83@scol.qc.ca::7b40146d-297c-4855-98c9-30cd4499507c" providerId="AD" clId="Web-{1657F4B8-D893-4BD9-8D85-A96EEC8CA02A}" dt="2023-03-14T14:35:23.163" v="83"/>
          <ac:inkMkLst>
            <pc:docMk/>
            <pc:sldMk cId="1792544944" sldId="257"/>
            <ac:inkMk id="10" creationId="{144FACB5-0643-63CF-1150-4C1CE86E25B4}"/>
          </ac:inkMkLst>
        </pc:inkChg>
        <pc:inkChg chg="add mod">
          <ac:chgData name="mgiguere83 Maély" userId="S::mgiguere83@scol.qc.ca::7b40146d-297c-4855-98c9-30cd4499507c" providerId="AD" clId="Web-{1657F4B8-D893-4BD9-8D85-A96EEC8CA02A}" dt="2023-03-14T14:36:44.617" v="106" actId="1076"/>
          <ac:inkMkLst>
            <pc:docMk/>
            <pc:sldMk cId="1792544944" sldId="257"/>
            <ac:inkMk id="15" creationId="{9923A3EE-A022-65A7-C50A-E21D2210CB30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37:38.712" v="111"/>
          <ac:inkMkLst>
            <pc:docMk/>
            <pc:sldMk cId="1792544944" sldId="257"/>
            <ac:inkMk id="16" creationId="{80D2A513-7DA3-DACC-95CF-FE358CDE0F1E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4:37:45.555" v="112"/>
          <ac:inkMkLst>
            <pc:docMk/>
            <pc:sldMk cId="1792544944" sldId="257"/>
            <ac:inkMk id="17" creationId="{50F19709-2422-D250-6235-AEBE32A1B214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4:37:57.774" v="113"/>
          <ac:inkMkLst>
            <pc:docMk/>
            <pc:sldMk cId="1792544944" sldId="257"/>
            <ac:inkMk id="18" creationId="{02B1D771-2F7A-EA42-C6AC-C9CBD4D3C229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4:38:05.962" v="114"/>
          <ac:inkMkLst>
            <pc:docMk/>
            <pc:sldMk cId="1792544944" sldId="257"/>
            <ac:inkMk id="19" creationId="{6FD16C3A-514E-C78C-28A6-84ADE65BA748}"/>
          </ac:inkMkLst>
        </pc:inkChg>
      </pc:sldChg>
      <pc:sldChg chg="addSp delSp modSp new">
        <pc:chgData name="mgiguere83 Maély" userId="S::mgiguere83@scol.qc.ca::7b40146d-297c-4855-98c9-30cd4499507c" providerId="AD" clId="Web-{1657F4B8-D893-4BD9-8D85-A96EEC8CA02A}" dt="2023-03-15T11:52:56.522" v="635" actId="1076"/>
        <pc:sldMkLst>
          <pc:docMk/>
          <pc:sldMk cId="1251760284" sldId="258"/>
        </pc:sldMkLst>
        <pc:spChg chg="mod">
          <ac:chgData name="mgiguere83 Maély" userId="S::mgiguere83@scol.qc.ca::7b40146d-297c-4855-98c9-30cd4499507c" providerId="AD" clId="Web-{1657F4B8-D893-4BD9-8D85-A96EEC8CA02A}" dt="2023-03-14T14:54:49.959" v="376" actId="1076"/>
          <ac:spMkLst>
            <pc:docMk/>
            <pc:sldMk cId="1251760284" sldId="258"/>
            <ac:spMk id="2" creationId="{9333103A-C194-C1B7-7133-151A0200A718}"/>
          </ac:spMkLst>
        </pc:spChg>
        <pc:spChg chg="mod">
          <ac:chgData name="mgiguere83 Maély" userId="S::mgiguere83@scol.qc.ca::7b40146d-297c-4855-98c9-30cd4499507c" providerId="AD" clId="Web-{1657F4B8-D893-4BD9-8D85-A96EEC8CA02A}" dt="2023-03-14T14:48:45.845" v="291" actId="1076"/>
          <ac:spMkLst>
            <pc:docMk/>
            <pc:sldMk cId="1251760284" sldId="258"/>
            <ac:spMk id="3" creationId="{78053788-E182-E723-9E5B-4D755F76D05B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1:52:52.912" v="634" actId="1076"/>
          <ac:spMkLst>
            <pc:docMk/>
            <pc:sldMk cId="1251760284" sldId="258"/>
            <ac:spMk id="4" creationId="{C060CCC7-5562-BF3A-7DFF-6D32D18D7B59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5:37.421" v="246" actId="14100"/>
          <ac:spMkLst>
            <pc:docMk/>
            <pc:sldMk cId="1251760284" sldId="258"/>
            <ac:spMk id="5" creationId="{806CC8DF-DDC8-369C-50C1-BA0C466CE71F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5:56.530" v="253" actId="1076"/>
          <ac:spMkLst>
            <pc:docMk/>
            <pc:sldMk cId="1251760284" sldId="258"/>
            <ac:spMk id="7" creationId="{56AD1FB9-78BC-9296-3441-5DBDAB4CE4E0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5:43.343" v="251" actId="1076"/>
          <ac:spMkLst>
            <pc:docMk/>
            <pc:sldMk cId="1251760284" sldId="258"/>
            <ac:spMk id="9" creationId="{2CAF77DD-5ECF-D95D-827F-4373E0A0D78E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5:37.436" v="249" actId="14100"/>
          <ac:spMkLst>
            <pc:docMk/>
            <pc:sldMk cId="1251760284" sldId="258"/>
            <ac:spMk id="11" creationId="{D1CA3B25-2E26-C15E-D48B-67A203FC36BD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5:20.733" v="236" actId="1076"/>
          <ac:spMkLst>
            <pc:docMk/>
            <pc:sldMk cId="1251760284" sldId="258"/>
            <ac:spMk id="19" creationId="{E10905F3-7627-54E5-C75A-7AB1DB36EBD8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4T14:45:51.780" v="252"/>
          <ac:spMkLst>
            <pc:docMk/>
            <pc:sldMk cId="1251760284" sldId="258"/>
            <ac:spMk id="21" creationId="{DAEEFA1C-E651-7528-2810-B74EFD2BA366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6:03.187" v="254" actId="1076"/>
          <ac:spMkLst>
            <pc:docMk/>
            <pc:sldMk cId="1251760284" sldId="258"/>
            <ac:spMk id="23" creationId="{599CB88C-7285-1303-1F74-CCEB2CB278C5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6:08.609" v="255" actId="1076"/>
          <ac:spMkLst>
            <pc:docMk/>
            <pc:sldMk cId="1251760284" sldId="258"/>
            <ac:spMk id="25" creationId="{82AE8A62-AD4E-90B1-CE49-82B231FE2A35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49:46.674" v="305" actId="20577"/>
          <ac:spMkLst>
            <pc:docMk/>
            <pc:sldMk cId="1251760284" sldId="258"/>
            <ac:spMk id="30" creationId="{F8FB97ED-731D-3AB9-A636-D9C08F37FE1B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50:26.081" v="322" actId="20577"/>
          <ac:spMkLst>
            <pc:docMk/>
            <pc:sldMk cId="1251760284" sldId="258"/>
            <ac:spMk id="31" creationId="{8F72B1A4-B667-0C0F-5086-C53A3DA3A22B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1:52:56.522" v="635" actId="1076"/>
          <ac:spMkLst>
            <pc:docMk/>
            <pc:sldMk cId="1251760284" sldId="258"/>
            <ac:spMk id="32" creationId="{65972C9D-FA78-D87E-2835-3B76BACA6463}"/>
          </ac:spMkLst>
        </pc:spChg>
        <pc:inkChg chg="add del mod">
          <ac:chgData name="mgiguere83 Maély" userId="S::mgiguere83@scol.qc.ca::7b40146d-297c-4855-98c9-30cd4499507c" providerId="AD" clId="Web-{1657F4B8-D893-4BD9-8D85-A96EEC8CA02A}" dt="2023-03-14T14:43:32.888" v="217"/>
          <ac:inkMkLst>
            <pc:docMk/>
            <pc:sldMk cId="1251760284" sldId="258"/>
            <ac:inkMk id="13" creationId="{D09C3CEF-6D96-055A-C6E1-796825A003BB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44:08.763" v="222"/>
          <ac:inkMkLst>
            <pc:docMk/>
            <pc:sldMk cId="1251760284" sldId="258"/>
            <ac:inkMk id="14" creationId="{3A3D7985-4463-6655-58B7-D03D2420FC75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44:11.388" v="223"/>
          <ac:inkMkLst>
            <pc:docMk/>
            <pc:sldMk cId="1251760284" sldId="258"/>
            <ac:inkMk id="15" creationId="{80C8B455-AEF8-89C4-B6F0-0ADBA5935CAA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44:05.216" v="221"/>
          <ac:inkMkLst>
            <pc:docMk/>
            <pc:sldMk cId="1251760284" sldId="258"/>
            <ac:inkMk id="16" creationId="{3EA631BF-5E54-D56C-D40F-260A99A171BE}"/>
          </ac:inkMkLst>
        </pc:inkChg>
        <pc:inkChg chg="add mod">
          <ac:chgData name="mgiguere83 Maély" userId="S::mgiguere83@scol.qc.ca::7b40146d-297c-4855-98c9-30cd4499507c" providerId="AD" clId="Web-{1657F4B8-D893-4BD9-8D85-A96EEC8CA02A}" dt="2023-03-14T14:45:37.452" v="250" actId="14100"/>
          <ac:inkMkLst>
            <pc:docMk/>
            <pc:sldMk cId="1251760284" sldId="258"/>
            <ac:inkMk id="17" creationId="{57BD7B39-5911-7777-DE68-15A7BF1B3A8F}"/>
          </ac:inkMkLst>
        </pc:inkChg>
        <pc:inkChg chg="add mod">
          <ac:chgData name="mgiguere83 Maély" userId="S::mgiguere83@scol.qc.ca::7b40146d-297c-4855-98c9-30cd4499507c" providerId="AD" clId="Web-{1657F4B8-D893-4BD9-8D85-A96EEC8CA02A}" dt="2023-03-14T14:45:20.749" v="240" actId="1076"/>
          <ac:inkMkLst>
            <pc:docMk/>
            <pc:sldMk cId="1251760284" sldId="258"/>
            <ac:inkMk id="27" creationId="{B2419806-CC9A-FA18-8344-B68E8235FE0E}"/>
          </ac:inkMkLst>
        </pc:inkChg>
        <pc:cxnChg chg="add mod">
          <ac:chgData name="mgiguere83 Maély" userId="S::mgiguere83@scol.qc.ca::7b40146d-297c-4855-98c9-30cd4499507c" providerId="AD" clId="Web-{1657F4B8-D893-4BD9-8D85-A96EEC8CA02A}" dt="2023-03-14T14:47:31.860" v="267"/>
          <ac:cxnSpMkLst>
            <pc:docMk/>
            <pc:sldMk cId="1251760284" sldId="258"/>
            <ac:cxnSpMk id="28" creationId="{0A3E8E46-B7C4-05CA-856F-2EB53E2C5C6E}"/>
          </ac:cxnSpMkLst>
        </pc:cxnChg>
        <pc:cxnChg chg="add del mod">
          <ac:chgData name="mgiguere83 Maély" userId="S::mgiguere83@scol.qc.ca::7b40146d-297c-4855-98c9-30cd4499507c" providerId="AD" clId="Web-{1657F4B8-D893-4BD9-8D85-A96EEC8CA02A}" dt="2023-03-14T14:46:50.734" v="262"/>
          <ac:cxnSpMkLst>
            <pc:docMk/>
            <pc:sldMk cId="1251760284" sldId="258"/>
            <ac:cxnSpMk id="29" creationId="{E3F017C7-9D36-844E-F31D-708F9B4A462B}"/>
          </ac:cxnSpMkLst>
        </pc:cxnChg>
      </pc:sldChg>
      <pc:sldChg chg="addSp delSp modSp new">
        <pc:chgData name="mgiguere83 Maély" userId="S::mgiguere83@scol.qc.ca::7b40146d-297c-4855-98c9-30cd4499507c" providerId="AD" clId="Web-{1657F4B8-D893-4BD9-8D85-A96EEC8CA02A}" dt="2023-03-15T12:09:02.562" v="859" actId="20577"/>
        <pc:sldMkLst>
          <pc:docMk/>
          <pc:sldMk cId="568001874" sldId="259"/>
        </pc:sldMkLst>
        <pc:spChg chg="mod">
          <ac:chgData name="mgiguere83 Maély" userId="S::mgiguere83@scol.qc.ca::7b40146d-297c-4855-98c9-30cd4499507c" providerId="AD" clId="Web-{1657F4B8-D893-4BD9-8D85-A96EEC8CA02A}" dt="2023-03-15T11:55:33.380" v="657" actId="1076"/>
          <ac:spMkLst>
            <pc:docMk/>
            <pc:sldMk cId="568001874" sldId="259"/>
            <ac:spMk id="2" creationId="{B3160CF2-2242-B3E0-8293-AAC907527282}"/>
          </ac:spMkLst>
        </pc:spChg>
        <pc:spChg chg="mod">
          <ac:chgData name="mgiguere83 Maély" userId="S::mgiguere83@scol.qc.ca::7b40146d-297c-4855-98c9-30cd4499507c" providerId="AD" clId="Web-{1657F4B8-D893-4BD9-8D85-A96EEC8CA02A}" dt="2023-03-14T14:56:41.445" v="397" actId="20577"/>
          <ac:spMkLst>
            <pc:docMk/>
            <pc:sldMk cId="568001874" sldId="259"/>
            <ac:spMk id="3" creationId="{51F77CB4-82FE-6C74-83F0-E078C77FBDC6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4T14:54:08.802" v="368"/>
          <ac:spMkLst>
            <pc:docMk/>
            <pc:sldMk cId="568001874" sldId="259"/>
            <ac:spMk id="5" creationId="{2239F7F3-52A1-F35E-39C0-A2826E2AB5FC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1:57:43.145" v="684" actId="20577"/>
          <ac:spMkLst>
            <pc:docMk/>
            <pc:sldMk cId="568001874" sldId="259"/>
            <ac:spMk id="5" creationId="{F8D63108-3CF8-5A2A-78F0-13F33669AC59}"/>
          </ac:spMkLst>
        </pc:spChg>
        <pc:spChg chg="add del">
          <ac:chgData name="mgiguere83 Maély" userId="S::mgiguere83@scol.qc.ca::7b40146d-297c-4855-98c9-30cd4499507c" providerId="AD" clId="Web-{1657F4B8-D893-4BD9-8D85-A96EEC8CA02A}" dt="2023-03-14T14:52:18.145" v="356"/>
          <ac:spMkLst>
            <pc:docMk/>
            <pc:sldMk cId="568001874" sldId="259"/>
            <ac:spMk id="7" creationId="{726EA8E5-E618-E681-F642-C6F77CEE9182}"/>
          </ac:spMkLst>
        </pc:spChg>
        <pc:spChg chg="add del">
          <ac:chgData name="mgiguere83 Maély" userId="S::mgiguere83@scol.qc.ca::7b40146d-297c-4855-98c9-30cd4499507c" providerId="AD" clId="Web-{1657F4B8-D893-4BD9-8D85-A96EEC8CA02A}" dt="2023-03-14T14:54:34.599" v="374"/>
          <ac:spMkLst>
            <pc:docMk/>
            <pc:sldMk cId="568001874" sldId="259"/>
            <ac:spMk id="9" creationId="{85BB876A-FD5D-92B6-0970-9FF5B62BB93F}"/>
          </ac:spMkLst>
        </pc:spChg>
        <pc:spChg chg="add del">
          <ac:chgData name="mgiguere83 Maély" userId="S::mgiguere83@scol.qc.ca::7b40146d-297c-4855-98c9-30cd4499507c" providerId="AD" clId="Web-{1657F4B8-D893-4BD9-8D85-A96EEC8CA02A}" dt="2023-03-14T14:54:34.599" v="373"/>
          <ac:spMkLst>
            <pc:docMk/>
            <pc:sldMk cId="568001874" sldId="259"/>
            <ac:spMk id="11" creationId="{49DB010E-CA57-194E-A4E1-6CB10434CB20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4:53:35.974" v="364" actId="14100"/>
          <ac:spMkLst>
            <pc:docMk/>
            <pc:sldMk cId="568001874" sldId="259"/>
            <ac:spMk id="14" creationId="{E3B3CB89-FC41-6482-F97E-88A09FD1314D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4T14:54:36.318" v="375"/>
          <ac:spMkLst>
            <pc:docMk/>
            <pc:sldMk cId="568001874" sldId="259"/>
            <ac:spMk id="18" creationId="{4AF7C0B5-6A25-43EF-3384-EAAEC9D44EA0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0:19.800" v="706" actId="14100"/>
          <ac:spMkLst>
            <pc:docMk/>
            <pc:sldMk cId="568001874" sldId="259"/>
            <ac:spMk id="18" creationId="{D6BFA689-D883-062C-1AFC-ECDE8B539A11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0:07.987" v="704" actId="14100"/>
          <ac:spMkLst>
            <pc:docMk/>
            <pc:sldMk cId="568001874" sldId="259"/>
            <ac:spMk id="19" creationId="{DD7511E7-53DD-FD5D-69D9-1A069B78DACB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1:56:13.848" v="658" actId="1076"/>
          <ac:spMkLst>
            <pc:docMk/>
            <pc:sldMk cId="568001874" sldId="259"/>
            <ac:spMk id="20" creationId="{4140A429-CCB4-B65E-8F60-B4889DE92EBD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0:01.909" v="702" actId="14100"/>
          <ac:spMkLst>
            <pc:docMk/>
            <pc:sldMk cId="568001874" sldId="259"/>
            <ac:spMk id="21" creationId="{850FF891-C46E-5FEF-F9D2-601A70BBE74C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2:42.549" v="744" actId="20577"/>
          <ac:spMkLst>
            <pc:docMk/>
            <pc:sldMk cId="568001874" sldId="259"/>
            <ac:spMk id="22" creationId="{46383927-6F41-3DD5-EA12-C9E8F660141E}"/>
          </ac:spMkLst>
        </pc:spChg>
        <pc:spChg chg="add del">
          <ac:chgData name="mgiguere83 Maély" userId="S::mgiguere83@scol.qc.ca::7b40146d-297c-4855-98c9-30cd4499507c" providerId="AD" clId="Web-{1657F4B8-D893-4BD9-8D85-A96EEC8CA02A}" dt="2023-03-14T14:55:15.616" v="382"/>
          <ac:spMkLst>
            <pc:docMk/>
            <pc:sldMk cId="568001874" sldId="259"/>
            <ac:spMk id="22" creationId="{B1115729-F581-57DC-9A2D-63A0C5BA759D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2:40.142" v="742" actId="20577"/>
          <ac:spMkLst>
            <pc:docMk/>
            <pc:sldMk cId="568001874" sldId="259"/>
            <ac:spMk id="23" creationId="{C832F2CC-AE3D-B50C-77BB-1592B2A2B20E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1:56:13.848" v="659" actId="1076"/>
          <ac:spMkLst>
            <pc:docMk/>
            <pc:sldMk cId="568001874" sldId="259"/>
            <ac:spMk id="24" creationId="{906F7F0C-AD2E-F59E-2687-0F40FF84261E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4:02.923" v="762" actId="1076"/>
          <ac:spMkLst>
            <pc:docMk/>
            <pc:sldMk cId="568001874" sldId="259"/>
            <ac:spMk id="25" creationId="{2CC8B9CD-5E40-62D4-CB53-785FDC6C67E1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1:56:13.848" v="660" actId="1076"/>
          <ac:spMkLst>
            <pc:docMk/>
            <pc:sldMk cId="568001874" sldId="259"/>
            <ac:spMk id="26" creationId="{0958B02D-CD9D-9C3C-AD2D-105C8A0FC833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0:45.112" v="709" actId="14100"/>
          <ac:spMkLst>
            <pc:docMk/>
            <pc:sldMk cId="568001874" sldId="259"/>
            <ac:spMk id="29" creationId="{A15F2637-365F-FC4A-FCFA-C6BFAE8C7B34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4T14:57:29.367" v="411"/>
          <ac:spMkLst>
            <pc:docMk/>
            <pc:sldMk cId="568001874" sldId="259"/>
            <ac:spMk id="30" creationId="{C0E7C339-BBDB-B1AE-42B2-231A025D6A52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5T12:05:44.751" v="776"/>
          <ac:spMkLst>
            <pc:docMk/>
            <pc:sldMk cId="568001874" sldId="259"/>
            <ac:spMk id="41" creationId="{25A55C36-5543-5F6A-F8CF-5DC63BABB438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8:35.187" v="854" actId="1076"/>
          <ac:spMkLst>
            <pc:docMk/>
            <pc:sldMk cId="568001874" sldId="259"/>
            <ac:spMk id="42" creationId="{F0C10925-B250-577E-EEE0-905F91045BCF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7:34.218" v="817" actId="14100"/>
          <ac:spMkLst>
            <pc:docMk/>
            <pc:sldMk cId="568001874" sldId="259"/>
            <ac:spMk id="43" creationId="{8ED33134-52BD-61F2-1690-02F8BC10AD06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09:02.562" v="859" actId="20577"/>
          <ac:spMkLst>
            <pc:docMk/>
            <pc:sldMk cId="568001874" sldId="259"/>
            <ac:spMk id="44" creationId="{295DD3F8-8045-CF0D-ADF6-08ECD936CC05}"/>
          </ac:spMkLst>
        </pc:spChg>
        <pc:inkChg chg="add">
          <ac:chgData name="mgiguere83 Maély" userId="S::mgiguere83@scol.qc.ca::7b40146d-297c-4855-98c9-30cd4499507c" providerId="AD" clId="Web-{1657F4B8-D893-4BD9-8D85-A96EEC8CA02A}" dt="2023-03-15T11:58:37.379" v="685"/>
          <ac:inkMkLst>
            <pc:docMk/>
            <pc:sldMk cId="568001874" sldId="259"/>
            <ac:inkMk id="6" creationId="{D8E5544C-93B8-B9B2-650D-3A4FF56D6A46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8:44.379" v="686"/>
          <ac:inkMkLst>
            <pc:docMk/>
            <pc:sldMk cId="568001874" sldId="259"/>
            <ac:inkMk id="7" creationId="{DE99A577-5947-5240-9FEB-EAB1F13A33D1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8:48.097" v="687"/>
          <ac:inkMkLst>
            <pc:docMk/>
            <pc:sldMk cId="568001874" sldId="259"/>
            <ac:inkMk id="8" creationId="{52E8C9A5-CC29-1ACA-41F3-6731E5B4255A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8:48.785" v="688"/>
          <ac:inkMkLst>
            <pc:docMk/>
            <pc:sldMk cId="568001874" sldId="259"/>
            <ac:inkMk id="9" creationId="{2DD01344-5FAE-7356-0A09-8E0E31D8ACA6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8:49.800" v="689"/>
          <ac:inkMkLst>
            <pc:docMk/>
            <pc:sldMk cId="568001874" sldId="259"/>
            <ac:inkMk id="10" creationId="{AFE326F4-E332-378E-052C-9FF452B67BA1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8:55.879" v="690"/>
          <ac:inkMkLst>
            <pc:docMk/>
            <pc:sldMk cId="568001874" sldId="259"/>
            <ac:inkMk id="11" creationId="{F381D7C2-F836-0F98-E724-9093F52F466C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8:58.910" v="691"/>
          <ac:inkMkLst>
            <pc:docMk/>
            <pc:sldMk cId="568001874" sldId="259"/>
            <ac:inkMk id="12" creationId="{9CCB1ED9-8C4A-52EB-CE44-A61EAD229B24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54:15.005" v="369"/>
          <ac:inkMkLst>
            <pc:docMk/>
            <pc:sldMk cId="568001874" sldId="259"/>
            <ac:inkMk id="13" creationId="{3EAF37B5-1541-BE99-79E3-8D55B291B242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9:07.941" v="692"/>
          <ac:inkMkLst>
            <pc:docMk/>
            <pc:sldMk cId="568001874" sldId="259"/>
            <ac:inkMk id="13" creationId="{3F9F865F-6C32-24A6-1BA4-E84F6CB8BDE3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9:16.425" v="693"/>
          <ac:inkMkLst>
            <pc:docMk/>
            <pc:sldMk cId="568001874" sldId="259"/>
            <ac:inkMk id="15" creationId="{76E8003F-1E5D-983D-7ECB-05A457650846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54:34.599" v="372"/>
          <ac:inkMkLst>
            <pc:docMk/>
            <pc:sldMk cId="568001874" sldId="259"/>
            <ac:inkMk id="16" creationId="{C08AC209-37E1-840F-7F63-43BF2AEAF724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9:32.222" v="694"/>
          <ac:inkMkLst>
            <pc:docMk/>
            <pc:sldMk cId="568001874" sldId="259"/>
            <ac:inkMk id="16" creationId="{CCA705D6-51B4-85EF-E2D5-CDB4C1D5F460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1:59:36.331" v="695"/>
          <ac:inkMkLst>
            <pc:docMk/>
            <pc:sldMk cId="568001874" sldId="259"/>
            <ac:inkMk id="17" creationId="{FC05E2CD-B764-6C6A-8E06-47321CAE0F67}"/>
          </ac:inkMkLst>
        </pc:inkChg>
        <pc:inkChg chg="add mod">
          <ac:chgData name="mgiguere83 Maély" userId="S::mgiguere83@scol.qc.ca::7b40146d-297c-4855-98c9-30cd4499507c" providerId="AD" clId="Web-{1657F4B8-D893-4BD9-8D85-A96EEC8CA02A}" dt="2023-03-15T11:56:13.848" v="661" actId="1076"/>
          <ac:inkMkLst>
            <pc:docMk/>
            <pc:sldMk cId="568001874" sldId="259"/>
            <ac:inkMk id="28" creationId="{8982DD71-D83E-E3A0-02DB-9261BEB4C7FC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04:44.548" v="766"/>
          <ac:inkMkLst>
            <pc:docMk/>
            <pc:sldMk cId="568001874" sldId="259"/>
            <ac:inkMk id="30" creationId="{36070037-E891-F10E-530E-3625751D9AEA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04:54.298" v="767"/>
          <ac:inkMkLst>
            <pc:docMk/>
            <pc:sldMk cId="568001874" sldId="259"/>
            <ac:inkMk id="31" creationId="{7FA2374A-F543-B510-76AF-82C80DB42344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04:54.313" v="768"/>
          <ac:inkMkLst>
            <pc:docMk/>
            <pc:sldMk cId="568001874" sldId="259"/>
            <ac:inkMk id="32" creationId="{79857E9A-B229-3063-4BA7-69C4DC062812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4T14:58:27.884" v="414"/>
          <ac:inkMkLst>
            <pc:docMk/>
            <pc:sldMk cId="568001874" sldId="259"/>
            <ac:inkMk id="32" creationId="{B7B931A8-108C-CEF2-4441-0DD221DBA516}"/>
          </ac:inkMkLst>
        </pc:inkChg>
        <pc:inkChg chg="add mod">
          <ac:chgData name="mgiguere83 Maély" userId="S::mgiguere83@scol.qc.ca::7b40146d-297c-4855-98c9-30cd4499507c" providerId="AD" clId="Web-{1657F4B8-D893-4BD9-8D85-A96EEC8CA02A}" dt="2023-03-15T11:56:29.942" v="667" actId="1076"/>
          <ac:inkMkLst>
            <pc:docMk/>
            <pc:sldMk cId="568001874" sldId="259"/>
            <ac:inkMk id="38" creationId="{661E0460-A696-FB21-AE8D-BBE1585060D6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5T12:05:08.110" v="770"/>
          <ac:inkMkLst>
            <pc:docMk/>
            <pc:sldMk cId="568001874" sldId="259"/>
            <ac:inkMk id="39" creationId="{72D1F214-52A3-5D76-E937-9B07685F35AA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05:14.532" v="771"/>
          <ac:inkMkLst>
            <pc:docMk/>
            <pc:sldMk cId="568001874" sldId="259"/>
            <ac:inkMk id="40" creationId="{FD409D2E-CA96-47A5-0DF0-7CB6D58A15A1}"/>
          </ac:inkMkLst>
        </pc:inkChg>
        <pc:cxnChg chg="add mod">
          <ac:chgData name="mgiguere83 Maély" userId="S::mgiguere83@scol.qc.ca::7b40146d-297c-4855-98c9-30cd4499507c" providerId="AD" clId="Web-{1657F4B8-D893-4BD9-8D85-A96EEC8CA02A}" dt="2023-03-15T11:57:26.645" v="679" actId="14100"/>
          <ac:cxnSpMkLst>
            <pc:docMk/>
            <pc:sldMk cId="568001874" sldId="259"/>
            <ac:cxnSpMk id="4" creationId="{B809901B-1F66-9090-75B2-6F960C26184E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04:14.564" v="765" actId="14100"/>
          <ac:cxnSpMkLst>
            <pc:docMk/>
            <pc:sldMk cId="568001874" sldId="259"/>
            <ac:cxnSpMk id="27" creationId="{618C05F4-E45E-D0E1-2099-4B42CA8B87CE}"/>
          </ac:cxnSpMkLst>
        </pc:cxnChg>
        <pc:cxnChg chg="add del mod">
          <ac:chgData name="mgiguere83 Maély" userId="S::mgiguere83@scol.qc.ca::7b40146d-297c-4855-98c9-30cd4499507c" providerId="AD" clId="Web-{1657F4B8-D893-4BD9-8D85-A96EEC8CA02A}" dt="2023-03-14T15:00:00.182" v="434"/>
          <ac:cxnSpMkLst>
            <pc:docMk/>
            <pc:sldMk cId="568001874" sldId="259"/>
            <ac:cxnSpMk id="31" creationId="{EB738074-F548-12F6-AA9C-4FCAD4410D9F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1:56:36.911" v="668" actId="1076"/>
          <ac:cxnSpMkLst>
            <pc:docMk/>
            <pc:sldMk cId="568001874" sldId="259"/>
            <ac:cxnSpMk id="33" creationId="{4BFDF82F-6FDB-DB11-E9FE-D046B1B79624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1:56:26.364" v="665" actId="1076"/>
          <ac:cxnSpMkLst>
            <pc:docMk/>
            <pc:sldMk cId="568001874" sldId="259"/>
            <ac:cxnSpMk id="34" creationId="{F0CA3263-E2AF-BD27-6F72-475708C616B2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1:56:26.380" v="666" actId="1076"/>
          <ac:cxnSpMkLst>
            <pc:docMk/>
            <pc:sldMk cId="568001874" sldId="259"/>
            <ac:cxnSpMk id="35" creationId="{BF201F24-E1D2-F2B4-E1AB-10F220891317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1:56:36.926" v="669" actId="1076"/>
          <ac:cxnSpMkLst>
            <pc:docMk/>
            <pc:sldMk cId="568001874" sldId="259"/>
            <ac:cxnSpMk id="36" creationId="{187EDF37-7720-1DAE-9827-2664AB5159F3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1:56:36.926" v="670" actId="1076"/>
          <ac:cxnSpMkLst>
            <pc:docMk/>
            <pc:sldMk cId="568001874" sldId="259"/>
            <ac:cxnSpMk id="37" creationId="{EC6406A7-21A6-755B-7175-056420A2F8BF}"/>
          </ac:cxnSpMkLst>
        </pc:cxnChg>
      </pc:sldChg>
      <pc:sldChg chg="addSp delSp modSp new">
        <pc:chgData name="mgiguere83 Maély" userId="S::mgiguere83@scol.qc.ca::7b40146d-297c-4855-98c9-30cd4499507c" providerId="AD" clId="Web-{1657F4B8-D893-4BD9-8D85-A96EEC8CA02A}" dt="2023-03-15T12:19:33.494" v="1006" actId="14100"/>
        <pc:sldMkLst>
          <pc:docMk/>
          <pc:sldMk cId="3849389848" sldId="260"/>
        </pc:sldMkLst>
        <pc:spChg chg="mod">
          <ac:chgData name="mgiguere83 Maély" userId="S::mgiguere83@scol.qc.ca::7b40146d-297c-4855-98c9-30cd4499507c" providerId="AD" clId="Web-{1657F4B8-D893-4BD9-8D85-A96EEC8CA02A}" dt="2023-03-14T15:07:10.687" v="576" actId="20577"/>
          <ac:spMkLst>
            <pc:docMk/>
            <pc:sldMk cId="3849389848" sldId="260"/>
            <ac:spMk id="2" creationId="{7CD33F7A-3D9F-16C2-21BC-F2E849E4E315}"/>
          </ac:spMkLst>
        </pc:spChg>
        <pc:spChg chg="mod">
          <ac:chgData name="mgiguere83 Maély" userId="S::mgiguere83@scol.qc.ca::7b40146d-297c-4855-98c9-30cd4499507c" providerId="AD" clId="Web-{1657F4B8-D893-4BD9-8D85-A96EEC8CA02A}" dt="2023-03-15T12:09:23.686" v="861" actId="20577"/>
          <ac:spMkLst>
            <pc:docMk/>
            <pc:sldMk cId="3849389848" sldId="260"/>
            <ac:spMk id="3" creationId="{1403BF40-2E52-ADEB-276D-A5A9D467A7DE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5:04:08.951" v="506" actId="1076"/>
          <ac:spMkLst>
            <pc:docMk/>
            <pc:sldMk cId="3849389848" sldId="260"/>
            <ac:spMk id="22" creationId="{F5F37180-C370-B7C5-207B-23ED2C634817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5:04:01.325" v="505" actId="1076"/>
          <ac:spMkLst>
            <pc:docMk/>
            <pc:sldMk cId="3849389848" sldId="260"/>
            <ac:spMk id="24" creationId="{87FCC5B1-AA05-DD89-D301-C3BA5C247934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5:03:58.154" v="504" actId="1076"/>
          <ac:spMkLst>
            <pc:docMk/>
            <pc:sldMk cId="3849389848" sldId="260"/>
            <ac:spMk id="26" creationId="{DB5ACD7A-CC60-B2EC-A112-6B4153CE1AF8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5:04:39.123" v="515" actId="1076"/>
          <ac:spMkLst>
            <pc:docMk/>
            <pc:sldMk cId="3849389848" sldId="260"/>
            <ac:spMk id="27" creationId="{D33E4717-B396-2453-463B-44E996E130DE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5:06:05.983" v="544" actId="1076"/>
          <ac:spMkLst>
            <pc:docMk/>
            <pc:sldMk cId="3849389848" sldId="260"/>
            <ac:spMk id="31" creationId="{2A2550B7-94E6-B641-AA4F-0D72D0895696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15:07:14.687" v="577" actId="1076"/>
          <ac:spMkLst>
            <pc:docMk/>
            <pc:sldMk cId="3849389848" sldId="260"/>
            <ac:spMk id="32" creationId="{A3A742DC-08E0-9038-F0C8-026B92D3A147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4:34.309" v="929" actId="20577"/>
          <ac:spMkLst>
            <pc:docMk/>
            <pc:sldMk cId="3849389848" sldId="260"/>
            <ac:spMk id="33" creationId="{51EAFE50-960F-5368-E1A2-0D68395AFC77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5:58.449" v="946" actId="20577"/>
          <ac:spMkLst>
            <pc:docMk/>
            <pc:sldMk cId="3849389848" sldId="260"/>
            <ac:spMk id="39" creationId="{BDF6F94B-CEA7-D4D1-F900-2B8D6C0D1691}"/>
          </ac:spMkLst>
        </pc:spChg>
        <pc:spChg chg="add del mod">
          <ac:chgData name="mgiguere83 Maély" userId="S::mgiguere83@scol.qc.ca::7b40146d-297c-4855-98c9-30cd4499507c" providerId="AD" clId="Web-{1657F4B8-D893-4BD9-8D85-A96EEC8CA02A}" dt="2023-03-15T12:15:45.527" v="944"/>
          <ac:spMkLst>
            <pc:docMk/>
            <pc:sldMk cId="3849389848" sldId="260"/>
            <ac:spMk id="40" creationId="{9F8024A5-20F1-71A7-6433-A1A560A8F7F3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7:14.808" v="968" actId="20577"/>
          <ac:spMkLst>
            <pc:docMk/>
            <pc:sldMk cId="3849389848" sldId="260"/>
            <ac:spMk id="41" creationId="{ADD0E6B3-126D-8138-60E5-2CEC3D277E57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9:23.213" v="1004" actId="14100"/>
          <ac:spMkLst>
            <pc:docMk/>
            <pc:sldMk cId="3849389848" sldId="260"/>
            <ac:spMk id="43" creationId="{38B5577F-ECDD-138C-BA59-0B8185EB9B98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9:33.494" v="1006" actId="14100"/>
          <ac:spMkLst>
            <pc:docMk/>
            <pc:sldMk cId="3849389848" sldId="260"/>
            <ac:spMk id="44" creationId="{8C72E472-1841-4B3E-D6BE-935464B5A2FC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4T23:19:58.812" v="631" actId="20577"/>
          <ac:spMkLst>
            <pc:docMk/>
            <pc:sldMk cId="3849389848" sldId="260"/>
            <ac:spMk id="50" creationId="{9E627E97-998B-8382-8778-1A220D2DCA49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9:28.182" v="1005" actId="14100"/>
          <ac:spMkLst>
            <pc:docMk/>
            <pc:sldMk cId="3849389848" sldId="260"/>
            <ac:spMk id="51" creationId="{7B1B1800-0C0F-996E-0F55-F0CF22E6074C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9:18.932" v="1002" actId="14100"/>
          <ac:spMkLst>
            <pc:docMk/>
            <pc:sldMk cId="3849389848" sldId="260"/>
            <ac:spMk id="52" creationId="{98C0B1D3-934D-C240-FC23-A69B1651ED94}"/>
          </ac:spMkLst>
        </pc:spChg>
        <pc:spChg chg="add mod">
          <ac:chgData name="mgiguere83 Maély" userId="S::mgiguere83@scol.qc.ca::7b40146d-297c-4855-98c9-30cd4499507c" providerId="AD" clId="Web-{1657F4B8-D893-4BD9-8D85-A96EEC8CA02A}" dt="2023-03-15T12:19:02.651" v="999" actId="20577"/>
          <ac:spMkLst>
            <pc:docMk/>
            <pc:sldMk cId="3849389848" sldId="260"/>
            <ac:spMk id="53" creationId="{8D29BF44-0733-F563-6E1B-F6B016883E61}"/>
          </ac:spMkLst>
        </pc:spChg>
        <pc:inkChg chg="add del">
          <ac:chgData name="mgiguere83 Maély" userId="S::mgiguere83@scol.qc.ca::7b40146d-297c-4855-98c9-30cd4499507c" providerId="AD" clId="Web-{1657F4B8-D893-4BD9-8D85-A96EEC8CA02A}" dt="2023-03-15T12:11:24.639" v="872"/>
          <ac:inkMkLst>
            <pc:docMk/>
            <pc:sldMk cId="3849389848" sldId="260"/>
            <ac:inkMk id="10" creationId="{4094A3F2-3C2B-F7B7-C028-8775627969B4}"/>
          </ac:inkMkLst>
        </pc:inkChg>
        <pc:inkChg chg="add mod">
          <ac:chgData name="mgiguere83 Maély" userId="S::mgiguere83@scol.qc.ca::7b40146d-297c-4855-98c9-30cd4499507c" providerId="AD" clId="Web-{1657F4B8-D893-4BD9-8D85-A96EEC8CA02A}" dt="2023-03-15T12:18:01.214" v="989" actId="1076"/>
          <ac:inkMkLst>
            <pc:docMk/>
            <pc:sldMk cId="3849389848" sldId="260"/>
            <ac:inkMk id="12" creationId="{5DEA5CB3-5563-577D-48C4-B4D87FBBC46B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2:30.418" v="481"/>
          <ac:inkMkLst>
            <pc:docMk/>
            <pc:sldMk cId="3849389848" sldId="260"/>
            <ac:inkMk id="14" creationId="{A675F485-70F1-62AF-EA5A-673F712970CF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2:32.074" v="482"/>
          <ac:inkMkLst>
            <pc:docMk/>
            <pc:sldMk cId="3849389848" sldId="260"/>
            <ac:inkMk id="15" creationId="{30F4BE08-EC65-FF01-189A-00D75ED02B70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2:33.481" v="483"/>
          <ac:inkMkLst>
            <pc:docMk/>
            <pc:sldMk cId="3849389848" sldId="260"/>
            <ac:inkMk id="16" creationId="{BE1AC678-3EB5-8463-4899-841B5DEAC9F7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2:34.699" v="484"/>
          <ac:inkMkLst>
            <pc:docMk/>
            <pc:sldMk cId="3849389848" sldId="260"/>
            <ac:inkMk id="17" creationId="{97398B2A-84A4-44A0-4B7F-C9E179F158F0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2:35.824" v="485"/>
          <ac:inkMkLst>
            <pc:docMk/>
            <pc:sldMk cId="3849389848" sldId="260"/>
            <ac:inkMk id="18" creationId="{4D84C304-623A-6D1F-2848-FC1E5149A540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2:36.699" v="486"/>
          <ac:inkMkLst>
            <pc:docMk/>
            <pc:sldMk cId="3849389848" sldId="260"/>
            <ac:inkMk id="19" creationId="{1B0846C4-8914-DB56-1CA7-61981A298B3C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12:44.716" v="887"/>
          <ac:inkMkLst>
            <pc:docMk/>
            <pc:sldMk cId="3849389848" sldId="260"/>
            <ac:inkMk id="21" creationId="{8F75B7B6-99B0-4AFD-91A9-AF4F8F3D3954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12:49.154" v="888"/>
          <ac:inkMkLst>
            <pc:docMk/>
            <pc:sldMk cId="3849389848" sldId="260"/>
            <ac:inkMk id="23" creationId="{8AEE0EB8-D63F-3A89-8B03-6340C2CB4F86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4:50.779" v="516"/>
          <ac:inkMkLst>
            <pc:docMk/>
            <pc:sldMk cId="3849389848" sldId="260"/>
            <ac:inkMk id="28" creationId="{ED3BCCE4-1523-4E93-3FD5-C052E22BDE5B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4:55.951" v="517"/>
          <ac:inkMkLst>
            <pc:docMk/>
            <pc:sldMk cId="3849389848" sldId="260"/>
            <ac:inkMk id="29" creationId="{F30C7932-3C04-5461-DB81-5F1EB1EB1EBD}"/>
          </ac:inkMkLst>
        </pc:inkChg>
        <pc:inkChg chg="add">
          <ac:chgData name="mgiguere83 Maély" userId="S::mgiguere83@scol.qc.ca::7b40146d-297c-4855-98c9-30cd4499507c" providerId="AD" clId="Web-{1657F4B8-D893-4BD9-8D85-A96EEC8CA02A}" dt="2023-03-14T15:05:08.639" v="518"/>
          <ac:inkMkLst>
            <pc:docMk/>
            <pc:sldMk cId="3849389848" sldId="260"/>
            <ac:inkMk id="30" creationId="{F8A5AD3A-2EF9-A418-B013-E1F61899C46E}"/>
          </ac:inkMkLst>
        </pc:inkChg>
        <pc:inkChg chg="add del">
          <ac:chgData name="mgiguere83 Maély" userId="S::mgiguere83@scol.qc.ca::7b40146d-297c-4855-98c9-30cd4499507c" providerId="AD" clId="Web-{1657F4B8-D893-4BD9-8D85-A96EEC8CA02A}" dt="2023-03-15T12:15:03.418" v="932"/>
          <ac:inkMkLst>
            <pc:docMk/>
            <pc:sldMk cId="3849389848" sldId="260"/>
            <ac:inkMk id="35" creationId="{0CF61B12-7CB4-72FE-48F8-55A5E3C203CC}"/>
          </ac:inkMkLst>
        </pc:inkChg>
        <pc:inkChg chg="add">
          <ac:chgData name="mgiguere83 Maély" userId="S::mgiguere83@scol.qc.ca::7b40146d-297c-4855-98c9-30cd4499507c" providerId="AD" clId="Web-{1657F4B8-D893-4BD9-8D85-A96EEC8CA02A}" dt="2023-03-15T12:14:59.106" v="931"/>
          <ac:inkMkLst>
            <pc:docMk/>
            <pc:sldMk cId="3849389848" sldId="260"/>
            <ac:inkMk id="37" creationId="{7A680121-F5EA-EB91-C43A-02E63D3B4D8C}"/>
          </ac:inkMkLst>
        </pc:inkChg>
        <pc:cxnChg chg="add mod">
          <ac:chgData name="mgiguere83 Maély" userId="S::mgiguere83@scol.qc.ca::7b40146d-297c-4855-98c9-30cd4499507c" providerId="AD" clId="Web-{1657F4B8-D893-4BD9-8D85-A96EEC8CA02A}" dt="2023-03-15T12:18:01.198" v="986" actId="1076"/>
          <ac:cxnSpMkLst>
            <pc:docMk/>
            <pc:sldMk cId="3849389848" sldId="260"/>
            <ac:cxnSpMk id="4" creationId="{2E1EFE33-CECD-868B-31BE-A43228C07E2B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4T15:02:14.465" v="475" actId="1076"/>
          <ac:cxnSpMkLst>
            <pc:docMk/>
            <pc:sldMk cId="3849389848" sldId="260"/>
            <ac:cxnSpMk id="5" creationId="{0067B24A-057D-92E2-86F9-CE2C619559B0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8:01.198" v="987" actId="1076"/>
          <ac:cxnSpMkLst>
            <pc:docMk/>
            <pc:sldMk cId="3849389848" sldId="260"/>
            <ac:cxnSpMk id="6" creationId="{564CCD40-7FB6-1477-5B2F-6F055EA14BEF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4T15:02:14.465" v="476" actId="1076"/>
          <ac:cxnSpMkLst>
            <pc:docMk/>
            <pc:sldMk cId="3849389848" sldId="260"/>
            <ac:cxnSpMk id="7" creationId="{0171931A-3C69-7BA3-C7BF-6CFD488E768E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8:01.214" v="988" actId="1076"/>
          <ac:cxnSpMkLst>
            <pc:docMk/>
            <pc:sldMk cId="3849389848" sldId="260"/>
            <ac:cxnSpMk id="8" creationId="{0D0BC660-CDBB-091B-3DDF-98EE8EB214D7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4T15:02:14.465" v="477" actId="1076"/>
          <ac:cxnSpMkLst>
            <pc:docMk/>
            <pc:sldMk cId="3849389848" sldId="260"/>
            <ac:cxnSpMk id="9" creationId="{FE16BAA6-F906-2E28-DB11-2B0E337232E2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4T15:02:14.465" v="478" actId="1076"/>
          <ac:cxnSpMkLst>
            <pc:docMk/>
            <pc:sldMk cId="3849389848" sldId="260"/>
            <ac:cxnSpMk id="11" creationId="{7A73AC0C-8981-D620-3E87-4093BBC9D15A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4T15:02:14.480" v="479" actId="1076"/>
          <ac:cxnSpMkLst>
            <pc:docMk/>
            <pc:sldMk cId="3849389848" sldId="260"/>
            <ac:cxnSpMk id="13" creationId="{840AB9E1-3213-C302-D80F-4DEE152E8010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4T15:03:43.310" v="500" actId="1076"/>
          <ac:cxnSpMkLst>
            <pc:docMk/>
            <pc:sldMk cId="3849389848" sldId="260"/>
            <ac:cxnSpMk id="20" creationId="{B947582F-DCD2-57CA-3FF2-0032C4DD6172}"/>
          </ac:cxnSpMkLst>
        </pc:cxnChg>
        <pc:cxnChg chg="add del mod">
          <ac:chgData name="mgiguere83 Maély" userId="S::mgiguere83@scol.qc.ca::7b40146d-297c-4855-98c9-30cd4499507c" providerId="AD" clId="Web-{1657F4B8-D893-4BD9-8D85-A96EEC8CA02A}" dt="2023-03-15T12:13:05.919" v="890"/>
          <ac:cxnSpMkLst>
            <pc:docMk/>
            <pc:sldMk cId="3849389848" sldId="260"/>
            <ac:cxnSpMk id="25" creationId="{936C36A6-4582-2324-ED31-E30D3E75FBAB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70" v="874" actId="1076"/>
          <ac:cxnSpMkLst>
            <pc:docMk/>
            <pc:sldMk cId="3849389848" sldId="260"/>
            <ac:cxnSpMk id="34" creationId="{7D3E25D3-D6C6-43FF-1C3F-887770633660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70" v="875" actId="1076"/>
          <ac:cxnSpMkLst>
            <pc:docMk/>
            <pc:sldMk cId="3849389848" sldId="260"/>
            <ac:cxnSpMk id="36" creationId="{EF356772-369D-6153-EA4C-957E3CF6A511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70" v="876" actId="1076"/>
          <ac:cxnSpMkLst>
            <pc:docMk/>
            <pc:sldMk cId="3849389848" sldId="260"/>
            <ac:cxnSpMk id="38" creationId="{020FF46D-E360-8FDF-6BEA-FE8F44E277BF}"/>
          </ac:cxnSpMkLst>
        </pc:cxnChg>
        <pc:cxnChg chg="add del mod">
          <ac:chgData name="mgiguere83 Maély" userId="S::mgiguere83@scol.qc.ca::7b40146d-297c-4855-98c9-30cd4499507c" providerId="AD" clId="Web-{1657F4B8-D893-4BD9-8D85-A96EEC8CA02A}" dt="2023-03-14T15:07:56.688" v="597"/>
          <ac:cxnSpMkLst>
            <pc:docMk/>
            <pc:sldMk cId="3849389848" sldId="260"/>
            <ac:cxnSpMk id="40" creationId="{3836B5D6-17B1-AADA-C907-682D3FAAA157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70" v="877" actId="1076"/>
          <ac:cxnSpMkLst>
            <pc:docMk/>
            <pc:sldMk cId="3849389848" sldId="260"/>
            <ac:cxnSpMk id="42" creationId="{5954111F-9115-ABB4-4A48-0B53EACB7A83}"/>
          </ac:cxnSpMkLst>
        </pc:cxnChg>
        <pc:cxnChg chg="add del mod">
          <ac:chgData name="mgiguere83 Maély" userId="S::mgiguere83@scol.qc.ca::7b40146d-297c-4855-98c9-30cd4499507c" providerId="AD" clId="Web-{1657F4B8-D893-4BD9-8D85-A96EEC8CA02A}" dt="2023-03-14T15:07:56.688" v="596"/>
          <ac:cxnSpMkLst>
            <pc:docMk/>
            <pc:sldMk cId="3849389848" sldId="260"/>
            <ac:cxnSpMk id="44" creationId="{3644E6A6-288B-5930-A02B-41182EE00DA5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85" v="878" actId="1076"/>
          <ac:cxnSpMkLst>
            <pc:docMk/>
            <pc:sldMk cId="3849389848" sldId="260"/>
            <ac:cxnSpMk id="45" creationId="{DEB040E2-06BA-97A9-002A-D93FD1940394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85" v="879" actId="1076"/>
          <ac:cxnSpMkLst>
            <pc:docMk/>
            <pc:sldMk cId="3849389848" sldId="260"/>
            <ac:cxnSpMk id="46" creationId="{63A56D14-D462-BF31-B41C-C9B0A7007082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185" v="880" actId="1076"/>
          <ac:cxnSpMkLst>
            <pc:docMk/>
            <pc:sldMk cId="3849389848" sldId="260"/>
            <ac:cxnSpMk id="47" creationId="{6B8CA6FA-BFD5-D10E-77D3-74FFAA26FBA2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201" v="881" actId="1076"/>
          <ac:cxnSpMkLst>
            <pc:docMk/>
            <pc:sldMk cId="3849389848" sldId="260"/>
            <ac:cxnSpMk id="48" creationId="{8C0BBC40-E4E7-9555-5C08-BD67E7F80DAD}"/>
          </ac:cxnSpMkLst>
        </pc:cxnChg>
        <pc:cxnChg chg="add mod">
          <ac:chgData name="mgiguere83 Maély" userId="S::mgiguere83@scol.qc.ca::7b40146d-297c-4855-98c9-30cd4499507c" providerId="AD" clId="Web-{1657F4B8-D893-4BD9-8D85-A96EEC8CA02A}" dt="2023-03-15T12:12:10.201" v="882" actId="1076"/>
          <ac:cxnSpMkLst>
            <pc:docMk/>
            <pc:sldMk cId="3849389848" sldId="260"/>
            <ac:cxnSpMk id="49" creationId="{73E0E602-E622-0A46-74C8-28417D83CAFD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3.20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2636 7796 16383 0 0,'3'0'0'0'0,"2"0"0"0"0,4 0 0 0 0,3 0 0 0 0,1 0 0 0 0,1 0 0 0 0,1 0 0 0 0,1 0 0 0 0,-1 0 0 0 0,0 0 0 0 0,0 0 0 0 0,0 0 0 0 0,-1 0 0 0 0,1 0 0 0 0,-1-1 0 0 0,1-2 0 0 0,0-2 0 0 0,-1 0 0 0 0,1-1 0 0 0,-1 1 0 0 0,1 0 0 0 0,-1 2 0 0 0,1 0 0 0 0,-1 1 0 0 0,1 0 0 0 0,0-1 0 0 0,-1 0 0 0 0,1-1 0 0 0,-1 1 0 0 0,1 1 0 0 0,-1-1 0 0 0,1 0 0 0 0,-1 0 0 0 0,1-2 0 0 0,0 1 0 0 0,-1 1 0 0 0,1 0 0 0 0,-1 1 0 0 0,1-1 0 0 0,-1 0 0 0 0,1 0 0 0 0,-1 0 0 0 0,1 0 0 0 0,0 0 0 0 0,-1 1 0 0 0,1 1 0 0 0,-1-1 0 0 0,1 0 0 0 0,-1 0 0 0 0,1-2 0 0 0,0-2 0 0 0,-1 2 0 0 0,1 0 0 0 0,-1 1 0 0 0,1 1 0 0 0,-1 0 0 0 0,1-1 0 0 0,-1 0 0 0 0,1-1 0 0 0,0 0 0 0 0,-1 0 0 0 0,1-1 0 0 0,-1 1 0 0 0,1-1 0 0 0,-1 1 0 0 0,1 1 0 0 0,-1 1 0 0 0,1 0 0 0 0,0-2 0 0 0,-1 1 0 0 0,1 0 0 0 0,-1 1 0 0 0,1 1 0 0 0,-1-1 0 0 0,1 0 0 0 0,0 0 0 0 0,-1 1 0 0 0,-1 1 0 0 0,-1-1 0 0 0,-2 0 0 0 0,0-1 0 0 0,0-1 0 0 0,-1 0 0 0 0,0 1 0 0 0,2-1 0 0 0,1 0 0 0 0,0 1 0 0 0,0-1 0 0 0,0 1 0 0 0,-2-2 0 0 0,0 0 0 0 0,-2 0 0 0 0,0 1 0 0 0,1 0 0 0 0,-1 2 0 0 0,2 0 0 0 0,0 1 0 0 0,0 0 0 0 0,-1 0 0 0 0,-1 0 0 0 0,0 0 0 0 0,0 0 0 0 0,-1 1 0 0 0,0-1 0 0 0,0 0 0 0 0,1 0 0 0 0,0 0 0 0 0,2 0 0 0 0,1 0 0 0 0,-1 0 0 0 0,-1 0 0 0 0,0 0 0 0 0,-1 0 0 0 0,0 0 0 0 0,-1 0 0 0 0,0 0 0 0 0,0 0 0 0 0,1 0 0 0 0,-1 0 0 0 0,0 0 0 0 0,0 0 0 0 0,2 0 0 0 0,0 0 0 0 0,-1 0 0 0 0,1 0 0 0 0,0 0 0 0 0,2 0 0 0 0,1 0 0 0 0,1 0 0 0 0,1 0 0 0 0,1 0 0 0 0,-2 0 0 0 0,-1 0 0 0 0,-2 0 0 0 0,1 0 0 0 0,0 0 0 0 0,1 0 0 0 0,-1 0 0 0 0,0 0 0 0 0,-1 0 0 0 0,-2 0 0 0 0,0 0 0 0 0,0 0 0 0 0,-1 0 0 0 0,0 0 0 0 0,0 0 0 0 0,2 0 0 0 0,0 0 0 0 0,-1 0 0 0 0,1 0 0 0 0,-1 0 0 0 0,0 1 0 0 0,-1 1 0 0 0,1 0 0 0 0,-1 3 0 0 0,0 0 0 0 0,0 1 0 0 0,1 1 0 0 0,-1-1 0 0 0,0 0 0 0 0,0-1 0 0 0,1-1 0 0 0,0 1 0 0 0,1 1 0 0 0,1-1 0 0 0,0 0 0 0 0,1-1 0 0 0,0 0 0 0 0,0 1 0 0 0,0 0 0 0 0,1-1 0 0 0,-2 0 0 0 0,2 0 0 0 0,0 1 0 0 0,-1-1 0 0 0,0 1 0 0 0,0-1 0 0 0,-1 0 0 0 0,0-1 0 0 0,-2 0 0 0 0,2 0 0 0 0,-1 0 0 0 0,1 0 0 0 0,0 0 0 0 0,1 1 0 0 0,0 0 0 0 0,0 1 0 0 0,0-1 0 0 0,-1 0 0 0 0,-1 0 0 0 0,-1 0 0 0 0,0 0 0 0 0,-1-1 0 0 0,1 1 0 0 0,-1 1 0 0 0,0 0 0 0 0,0 0 0 0 0,0 0 0 0 0,0 0 0 0 0,1-2 0 0 0,-1 0 0 0 0,1 0 0 0 0,1-1 0 0 0,0 1 0 0 0,1 0 0 0 0,1 2 0 0 0,1 1 0 0 0,0 1 0 0 0,1 0 0 0 0,-2 0 0 0 0,0-1 0 0 0,-2 0 0 0 0,0 0 0 0 0,-1-1 0 0 0,-1 0 0 0 0,2 0 0 0 0,-1-1 0 0 0,2 1 0 0 0,2 0 0 0 0,0 1 0 0 0,1 0 0 0 0,2 1 0 0 0,-1 0 0 0 0,1 0 0 0 0,0 1 0 0 0,0-2 0 0 0,-1 0 0 0 0,1-2 0 0 0,0 1 0 0 0,-2-2 0 0 0,0 1 0 0 0,-1 1 0 0 0,-1-1 0 0 0,1 0 0 0 0,1 1 0 0 0,1 1 0 0 0,-2-1 0 0 0,1 0 0 0 0,0 0 0 0 0,0-1 0 0 0,0 0 0 0 0,-1 0 0 0 0,0-1 0 0 0,-1 1 0 0 0,0-1 0 0 0,0 1 0 0 0,0-1 0 0 0,-1 0 0 0 0,-1 0 0 0 0,-1 0 0 0 0,1 0 0 0 0,0 0 0 0 0,1 0 0 0 0,0-2 0 0 0,1 2 0 0 0,-1-1 0 0 0,2-1 0 0 0,-2 2 0 0 0,2-1 0 0 0,-1 2 0 0 0,-2 0 0 0 0,1 0 0 0 0,-1 1 0 0 0,1-1 0 0 0,0-1 0 0 0,0-1 0 0 0,0-1 0 0 0,-1 1 0 0 0,-1 0 0 0 0,1-1 0 0 0,0 0 0 0 0,0 0 0 0 0,1-1 0 0 0,-1 0 0 0 0,2 0 0 0 0,1 0 0 0 0,0 0 0 0 0,2 0 0 0 0,0 0 0 0 0,-1 0 0 0 0,0 0 0 0 0,-1 0 0 0 0,0 0 0 0 0,-1 0 0 0 0,0 0 0 0 0,0 0 0 0 0,0 0 0 0 0,1 0 0 0 0,0 0 0 0 0,2 0 0 0 0,0 0 0 0 0,0 0 0 0 0,1 0 0 0 0,-1 0 0 0 0,1 0 0 0 0,0 0 0 0 0,0 0 0 0 0,-2 0 0 0 0,0 0 0 0 0,0 0 0 0 0,0 0 0 0 0,0 0 0 0 0,-1 0 0 0 0,1 0 0 0 0,0 0 0 0 0,1 0 0 0 0,-2 0 0 0 0,1 0 0 0 0,0 0 0 0 0,0 0 0 0 0,1 0 0 0 0,0 0 0 0 0,1 0 0 0 0,-1 0 0 0 0,1 0 0 0 0,-1 0 0 0 0,0 0 0 0 0,-3 0 0 0 0,0 0 0 0 0,-3 0 0 0 0,0 0 0 0 0,0 0 0 0 0,-1 0 0 0 0,0 0 0 0 0,1 0 0 0 0,1 0 0 0 0,-1 0 0 0 0,1 0 0 0 0,-1 0 0 0 0,0 0 0 0 0,-1 0 0 0 0,1 0 0 0 0,-1 0 0 0 0,0 0 0 0 0,0 0 0 0 0,1 0 0 0 0,-1 0 0 0 0,0 0 0 0 0,0 0 0 0 0,1 0 0 0 0,-1 0 0 0 0,0 0 0 0 0,1 0 0 0 0,-1 0 0 0 0,0 0 0 0 0,0 0 0 0 0,1 0 0 0 0,-1 0 0 0 0,0 0 0 0 0,0 0 0 0 0,1 0 0 0 0,-1 0 0 0 0,0 0 0 0 0,1 0 0 0 0,-1 0 0 0 0,0 0 0 0 0,0-1 0 0 0,1-2 0 0 0,0-2 0 0 0,1 0 0 0 0,1-2 0 0 0,0 1 0 0 0,1 0 0 0 0,0 0 0 0 0,-1 0 0 0 0,-1-1 0 0 0,0 0 0 0 0,0 0 0 0 0,1 1 0 0 0,1 1 0 0 0,-1-1 0 0 0,-1 0 0 0 0,0-1 0 0 0,-1 2 0 0 0,-1 1 0 0 0,1 0 0 0 0,-1-1 0 0 0,0 0 0 0 0,2-1 0 0 0,1 0 0 0 0,0-1 0 0 0,1 0 0 0 0,0-1 0 0 0,0 1 0 0 0,-2-1 0 0 0,0 1 0 0 0,-1 0 0 0 0,0-1 0 0 0,1 1 0 0 0,0 0 0 0 0,-1-1 0 0 0,0 2 0 0 0,0 1 0 0 0,0 0 0 0 0,-1 1 0 0 0,0-1 0 0 0,0 1 0 0 0,1-1 0 0 0,-1 0 0 0 0,0 1 0 0 0,0-1 0 0 0,1 1 0 0 0,-1 0 0 0 0,0 1 0 0 0,0-1 0 0 0,1 0 0 0 0,-1 0 0 0 0,0 0 0 0 0,1 0 0 0 0,-1-1 0 0 0,0 0 0 0 0,0 0 0 0 0,1 0 0 0 0,-1 1 0 0 0,0 0 0 0 0,1 1 0 0 0,-1 0 0 0 0,0 0 0 0 0,0 0 0 0 0,1 0 0 0 0,-1 0 0 0 0,0-1 0 0 0,0 0 0 0 0,1-2 0 0 0,-1 0 0 0 0,0-1 0 0 0,1 0 0 0 0,-1 0 0 0 0,0-1 0 0 0,0 1 0 0 0,1-1 0 0 0,-1 2 0 0 0,0 1 0 0 0,1 0 0 0 0,-1 2 0 0 0,0 0 0 0 0,0 0 0 0 0,1 0 0 0 0,-1 0 0 0 0,0 1 0 0 0,1 0 0 0 0,-1 1 0 0 0,0 1 0 0 0,0 0 0 0 0,1-2 0 0 0,-1 1 0 0 0,0-1 0 0 0,1 1 0 0 0,-1 0 0 0 0,0 1 0 0 0,0-2 0 0 0,1-1 0 0 0,-1 0 0 0 0,0 0 0 0 0,0 1 0 0 0,1 1 0 0 0,-1 0 0 0 0,0 0 0 0 0,1-1 0 0 0,-1 0 0 0 0,0 0 0 0 0,0 0 0 0 0,1 0 0 0 0,-1 0 0 0 0,0 1 0 0 0,1 1 0 0 0,-1-1 0 0 0,0 0 0 0 0,0-1 0 0 0,1 1 0 0 0,-1 0 0 0 0,0 0 0 0 0,1-1 0 0 0,-1 0 0 0 0,0 1 0 0 0,0-1 0 0 0,1 0 0 0 0,-1-1 0 0 0,0 0 0 0 0,0 0 0 0 0,1 1 0 0 0,-1 0 0 0 0,0 1 0 0 0,1 1 0 0 0,-1 0 0 0 0,0 0 0 0 0,0 0 0 0 0,1 0 0 0 0,-1 0 0 0 0,0 1 0 0 0,1-1 0 0 0,-1 0 0 0 0,0 0 0 0 0,0 0 0 0 0,1 0 0 0 0,-1 0 0 0 0,0 0 0 0 0,1 0 0 0 0,-1 0 0 0 0,0 0 0 0 0,0 0 0 0 0,1 0 0 0 0,-1 0 0 0 0,0 0 0 0 0,1 0 0 0 0,-2-2 0 0 0,-2 0 0 0 0,0-2 0 0 0,-1 1 0 0 0,-1-1 0 0 0,0 1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10966 6583 16383 0 0,'2'2'0'0'0,"3"4"0"0"0,3 4 0 0 0,1 1 0 0 0,1 2 0 0 0,-1 1 0 0 0,0 0 0 0 0,1 0 0 0 0,1 1 0 0 0,1 1 0 0 0,1 0 0 0 0,0 0 0 0 0,0-1 0 0 0,0-1 0 0 0,1 1 0 0 0,-1 0 0 0 0,0 0 0 0 0,0 0 0 0 0,0 0 0 0 0,0 1 0 0 0,0 1 0 0 0,1 1 0 0 0,-1 1 0 0 0,0 0 0 0 0,0 1 0 0 0,0-1 0 0 0,0 1 0 0 0,0 0 0 0 0,0 0 0 0 0,0-2 0 0 0,0-1 0 0 0,0-1 0 0 0,0-1 0 0 0,-1-2 0 0 0,-1 0 0 0 0,-2 0 0 0 0,-1 0 0 0 0,-1-1 0 0 0,0-2 0 0 0,-1-1 0 0 0,0-1 0 0 0,0-1 0 0 0,1-1 0 0 0,-1 1 0 0 0,1-1 0 0 0,-1 0 0 0 0,1 1 0 0 0,-1-1 0 0 0,1 0 0 0 0,-1 1 0 0 0,1-1 0 0 0,-2 1 0 0 0,0-2 0 0 0,-2-1 0 0 0,0-2 0 0 0,-1-2 0 0 0,-1-2 0 0 0,0-1 0 0 0,-1-2 0 0 0,0-2 0 0 0,0 1 0 0 0,-1-1 0 0 0,1 0 0 0 0,0 0 0 0 0,0 0 0 0 0,1 1 0 0 0,1-1 0 0 0,-1 0 0 0 0,0 1 0 0 0,0-1 0 0 0,-1 1 0 0 0,1-1 0 0 0,-1 1 0 0 0,0-1 0 0 0,1 1 0 0 0,0-1 0 0 0,1 0 0 0 0,-1 1 0 0 0,1-1 0 0 0,0 1 0 0 0,-1-1 0 0 0,0 1 0 0 0,0-1 0 0 0,1 1 0 0 0,0-1 0 0 0,0 1 0 0 0,1-1 0 0 0,-1 1 0 0 0,0-1 0 0 0,1 0 0 0 0,0 1 0 0 0,1-1 0 0 0,0 1 0 0 0,0-1 0 0 0,-1 1 0 0 0,0-1 0 0 0,0 1 0 0 0,0-1 0 0 0,-2 1 0 0 0,1-1 0 0 0,-2 1 0 0 0,1-1 0 0 0,-1 1 0 0 0,0-1 0 0 0,0 0 0 0 0,0 1 0 0 0,0-1 0 0 0,-1 1 0 0 0,1-1 0 0 0,0 1 0 0 0,0-1 0 0 0,1-2 0 0 0,2-2 0 0 0,1-4 0 0 0,1-2 0 0 0,1-1 0 0 0,-1 1 0 0 0,0 1 0 0 0,-3 1 0 0 0,0 2 0 0 0,-1 1 0 0 0,-1 2 0 0 0,0 0 0 0 0,0 0 0 0 0,0 2 0 0 0,1 0 0 0 0,1 1 0 0 0,2 0 0 0 0,0 0 0 0 0,0 1 0 0 0,0-1 0 0 0,-1 1 0 0 0,0 0 0 0 0,0-1 0 0 0,-1 1 0 0 0,-1-1 0 0 0,1 1 0 0 0,0-1 0 0 0,-1 1 0 0 0,0-1 0 0 0,0 1 0 0 0,1-1 0 0 0,-1 0 0 0 0,1 1 0 0 0,-1-1 0 0 0,1 1 0 0 0,-1-1 0 0 0,1 1 0 0 0,-1-1 0 0 0,0 1 0 0 0,-1-1 0 0 0,1 1 0 0 0,0-1 0 0 0,0 1 0 0 0,2-1 0 0 0,0 0 0 0 0,1 1 0 0 0,-1-1 0 0 0,0 1 0 0 0,0-1 0 0 0,-1 1 0 0 0,0-1 0 0 0,-1 1 0 0 0,-1-1 0 0 0,1 1 0 0 0,1-1 0 0 0,-1 1 0 0 0,0-1 0 0 0,0 0 0 0 0,-1 1 0 0 0,0-1 0 0 0,0 1 0 0 0,0-1 0 0 0,1 1 0 0 0,1-1 0 0 0,-1 1 0 0 0,0-1 0 0 0,0 1 0 0 0,-1-1 0 0 0,1 2 0 0 0,1 1 0 0 0,0 0 0 0 0,2 1 0 0 0,1 1 0 0 0,1 2 0 0 0,0 2 0 0 0,1 3 0 0 0,-2 3 0 0 0,-1 2 0 0 0,-1 3 0 0 0,-1 2 0 0 0,-2 2 0 0 0,1 2 0 0 0,-1 1 0 0 0,-1 0 0 0 0,1 0 0 0 0,-1 0 0 0 0,-2 0 0 0 0,-1 0 0 0 0,-2-1 0 0 0,1-2 0 0 0,-2-2 0 0 0,0 0 0 0 0,1-2 0 0 0,-1-3 0 0 0,0-1 0 0 0,0-1 0 0 0,1-2 0 0 0,-1 1 0 0 0,2-1 0 0 0,1 0 0 0 0,0 0 0 0 0,0 1 0 0 0,-1-1 0 0 0,0 0 0 0 0,-1 1 0 0 0,0-1 0 0 0,0 1 0 0 0,-1-1 0 0 0,2 1 0 0 0,0 0 0 0 0,-1-1 0 0 0,1 1 0 0 0,0-1 0 0 0,1 1 0 0 0,0-1 0 0 0,0 1 0 0 0,1-1 0 0 0,-1 1 0 0 0,0-1 0 0 0,-1 1 0 0 0,0 0 0 0 0,0-1 0 0 0,0 1 0 0 0,1-1 0 0 0,1 1 0 0 0,0-1 0 0 0,1 1 0 0 0,-1-1 0 0 0,0 1 0 0 0,0-1 0 0 0,-1 1 0 0 0,-1-1 0 0 0,0 1 0 0 0,1 0 0 0 0,0-1 0 0 0,1 1 0 0 0,0-1 0 0 0,0 1 0 0 0,2-1 0 0 0,-2 1 0 0 0,1-1 0 0 0,0 1 0 0 0,1-1 0 0 0,0 1 0 0 0,1-1 0 0 0,-1 1 0 0 0,-1 0 0 0 0,1-1 0 0 0,0 1 0 0 0,0-1 0 0 0,1 1 0 0 0,0-1 0 0 0,0 1 0 0 0,0-1 0 0 0,0 1 0 0 0,0-1 0 0 0,0 1 0 0 0,0-1 0 0 0,0 1 0 0 0,0-1 0 0 0,0 1 0 0 0,0 0 0 0 0,0-1 0 0 0,0 1 0 0 0,0-1 0 0 0,0 1 0 0 0,-1-1 0 0 0,-1 1 0 0 0,1-1 0 0 0,0 1 0 0 0,0-1 0 0 0,0 1 0 0 0,1-1 0 0 0,0 1 0 0 0,0 0 0 0 0,0-1 0 0 0,0 1 0 0 0,0-1 0 0 0,0 1 0 0 0,0-1 0 0 0,0 1 0 0 0,0-1 0 0 0,0 1 0 0 0,0-1 0 0 0,0 1 0 0 0,0-1 0 0 0,0 1 0 0 0,0 0 0 0 0,0-1 0 0 0,0 0 0 0 0,0-1 0 0 0,0 0 0 0 0,0 1 0 0 0,0-2 0 0 0,-2-1 0 0 0,0 0 0 0 0,-2-2 0 0 0,-1-1 0 0 0,-1 0 0 0 0,0 0 0 0 0,-1 0 0 0 0,0-1 0 0 0,1-2 0 0 0,-1-1 0 0 0,0-1 0 0 0,1-1 0 0 0,-1-1 0 0 0,0 0 0 0 0,1 1 0 0 0,-1-1 0 0 0,1 0 0 0 0,-1 0 0 0 0,0-2 0 0 0,-3-2 0 0 0,1-4 0 0 0,0-2 0 0 0,0-1 0 0 0,1-2 0 0 0,-2 0 0 0 0,0 0 0 0 0,1 0 0 0 0,0 0 0 0 0,1 0 0 0 0,1 0 0 0 0,0 2 0 0 0,1 2 0 0 0,-1 3 0 0 0,1 2 0 0 0,0 3 0 0 0,-1 0 0 0 0,1 2 0 0 0,-1 0 0 0 0,1 0 0 0 0,-1 0 0 0 0,1 0 0 0 0,-1 0 0 0 0,1-1 0 0 0,-1 1 0 0 0,1-1 0 0 0,0 1 0 0 0,2-1 0 0 0,2 1 0 0 0,0-1 0 0 0,1 1 0 0 0,-1-1 0 0 0,1 0 0 0 0,0 1 0 0 0,0-1 0 0 0,1 1 0 0 0,0-1 0 0 0,-1 1 0 0 0,-1-1 0 0 0,1 1 0 0 0,-1-1 0 0 0,0 1 0 0 0,-1-1 0 0 0,-1 1 0 0 0,0-1 0 0 0,1 0 0 0 0,1 1 0 0 0,0-1 0 0 0,2 1 0 0 0,-2-1 0 0 0,0 1 0 0 0,-1-1 0 0 0,1 1 0 0 0,0-1 0 0 0,0 1 0 0 0,-1-1 0 0 0,1 1 0 0 0,-1-1 0 0 0,1 0 0 0 0,0 1 0 0 0,0-1 0 0 0,0 1 0 0 0,-1-1 0 0 0,1 1 0 0 0,0-1 0 0 0,0 1 0 0 0,1-1 0 0 0,1 1 0 0 0,-2-1 0 0 0,0 2 0 0 0,0 1 0 0 0,-1 0 0 0 0,0 1 0 0 0,0 0 0 0 0,0-1 0 0 0,-1 0 0 0 0,0-2 0 0 0,0 0 0 0 0,-1 1 0 0 0,0 0 0 0 0,0 0 0 0 0,0 0 0 0 0,1 1 0 0 0,1 0 0 0 0,0 2 0 0 0,-1 0 0 0 0,0 1 0 0 0,-1 0 0 0 0,-1-2 0 0 0,0 0 0 0 0,0 1 0 0 0,0 0 0 0 0,0 1 0 0 0,1 0 0 0 0,0 1 0 0 0,-1-1 0 0 0,1-1 0 0 0,2-1 0 0 0,0 1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10948 6568 16383 0 0,'1'1'0'0'0,"2"2"0"0"0,1 1 0 0 0,1 1 0 0 0,1 1 0 0 0,0 0 0 0 0,1 1 0 0 0,0 0 0 0 0,-1-1 0 0 0,1 1 0 0 0,0 0 0 0 0,0 0 0 0 0,-1-1 0 0 0,1 1 0 0 0,-1-1 0 0 0,1 1 0 0 0,-1-1 0 0 0,1 1 0 0 0,-1-1 0 0 0,1 1 0 0 0,0-1 0 0 0,-1 1 0 0 0,1 0 0 0 0,-1-1 0 0 0,1 1 0 0 0,-1 0 0 0 0,1 1 0 0 0,-1 0 0 0 0,1 0 0 0 0,-1-1 0 0 0,1 0 0 0 0,-1 0 0 0 0,1 0 0 0 0,0-1 0 0 0,-1 1 0 0 0,1-1 0 0 0,-1 1 0 0 0,1-1 0 0 0,-1 1 0 0 0,1-1 0 0 0,-1 1 0 0 0,1-1 0 0 0,-1 1 0 0 0,1-1 0 0 0,-1 1 0 0 0,1-1 0 0 0,0 1 0 0 0,-1-1 0 0 0,1 1 0 0 0,-1 0 0 0 0,1-1 0 0 0,-1 1 0 0 0,1-1 0 0 0,-1 1 0 0 0,1-1 0 0 0,-2 1 0 0 0,0-1 0 0 0,-1 1 0 0 0,0-1 0 0 0,-1 1 0 0 0,1-1 0 0 0,-1 1 0 0 0,0 0 0 0 0,0-1 0 0 0,0 1 0 0 0,0-1 0 0 0,0 1 0 0 0,-2-1 0 0 0,0 1 0 0 0,0-1 0 0 0,0 1 0 0 0,0-1 0 0 0,2 0 0 0 0,0-2 0 0 0,1-1 0 0 0,-1 0 0 0 0,0-1 0 0 0,0 0 0 0 0,0 0 0 0 0,1 0 0 0 0,1-1 0 0 0,0 0 0 0 0,0 0 0 0 0,-1-1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11229 6750 16383 0 0,'0'0'0'0'0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11244 6716 16383 0 0,'0'0'0'0'0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11244 6716 16383 0 0,'0'0'0'0'0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11299 6710 16383 0 0,'0'-1'0'0'0,"0"-2"0"0"0,0-1 0 0 0,0-1 0 0 0,0-1 0 0 0,0 0 0 0 0,0-1 0 0 0,0 0 0 0 0,0 0 0 0 0,0 1 0 0 0,0-1 0 0 0,0 0 0 0 0,0 1 0 0 0,0-1 0 0 0,0 0 0 0 0,0 1 0 0 0,0-1 0 0 0,0 1 0 0 0,0-1 0 0 0,0 1 0 0 0,0-1 0 0 0,-1 2 0 0 0,-1 0 0 0 0,0 1 0 0 0,-2 1 0 0 0,-1 1 0 0 0,0 1 0 0 0,-2 0 0 0 0,1-1 0 0 0,-1 1 0 0 0,0 0 0 0 0,1 1 0 0 0,-1-1 0 0 0,0 1 0 0 0,1 0 0 0 0,-1 0 0 0 0,0 0 0 0 0,1 0 0 0 0,-1 0 0 0 0,1 1 0 0 0,-1-1 0 0 0,1-2 0 0 0,-1 0 0 0 0,1-2 0 0 0,-1-1 0 0 0,1 0 0 0 0,-1 1 0 0 0,1 1 0 0 0,-1 2 0 0 0,1 0 0 0 0,-1 0 0 0 0,0 1 0 0 0,1 1 0 0 0,-1-1 0 0 0,1 0 0 0 0,-1 0 0 0 0,1 0 0 0 0,-1 0 0 0 0,1 0 0 0 0,-1 0 0 0 0,1 0 0 0 0,-1 0 0 0 0,0 0 0 0 0,1 0 0 0 0,-1 0 0 0 0,1 0 0 0 0,-1 0 0 0 0,2 2 0 0 0,1 0 0 0 0,1 2 0 0 0,2 1 0 0 0,0 1 0 0 0,1 1 0 0 0,1-1 0 0 0,-1 1 0 0 0,0 0 0 0 0,0 0 0 0 0,1-1 0 0 0,-1 1 0 0 0,0 0 0 0 0,0-1 0 0 0,0 1 0 0 0,0-1 0 0 0,0 1 0 0 0,0-1 0 0 0,0 1 0 0 0,0-1 0 0 0,0 1 0 0 0,0 0 0 0 0,0-1 0 0 0,0 1 0 0 0,0-1 0 0 0,0 1 0 0 0,0-1 0 0 0,0 1 0 0 0,1-1 0 0 0,0 1 0 0 0,2-1 0 0 0,0 1 0 0 0,2-1 0 0 0,1 1 0 0 0,0 0 0 0 0,0-1 0 0 0,-1-1 0 0 0,0-1 0 0 0,1-1 0 0 0,0-2 0 0 0,0 0 0 0 0,0-1 0 0 0,1 0 0 0 0,-1 0 0 0 0,1 0 0 0 0,-1 2 0 0 0,1 0 0 0 0,0 1 0 0 0,-1-1 0 0 0,1-1 0 0 0,-1 0 0 0 0,1 0 0 0 0,-1-1 0 0 0,1 0 0 0 0,-1 0 0 0 0,1 0 0 0 0,0 0 0 0 0,-1 0 0 0 0,1 0 0 0 0,-1 0 0 0 0,1 0 0 0 0,-1 0 0 0 0,1 0 0 0 0,-1 0 0 0 0,1 0 0 0 0,-1 0 0 0 0,1 0 0 0 0,-1 0 0 0 0,1 0 0 0 0,0 0 0 0 0,-1 0 0 0 0,1 0 0 0 0,-1 0 0 0 0,1 0 0 0 0,-1 0 0 0 0,1 0 0 0 0,-1 0 0 0 0,1 0 0 0 0,-1 0 0 0 0,1 0 0 0 0,-1 0 0 0 0,1 0 0 0 0,0 0 0 0 0,-1 0 0 0 0,0 0 0 0 0,-1 0 0 0 0,0 0 0 0 0,0 0 0 0 0,-1 0 0 0 0,0-1 0 0 0,0 0 0 0 0,0 0 0 0 0,-1-2 0 0 0,0 0 0 0 0,-1-2 0 0 0,-1-1 0 0 0,-1 0 0 0 0,0 0 0 0 0,0-1 0 0 0,0 1 0 0 0,0 0 0 0 0,0 1 0 0 0,0 0 0 0 0,-1 0 0 0 0,1 0 0 0 0,0 0 0 0 0,0 0 0 0 0,0 0 0 0 0,0-1 0 0 0,0 0 0 0 0,0-1 0 0 0,0 1 0 0 0,0 0 0 0 0,0 0 0 0 0,0 1 0 0 0,0 0 0 0 0,0 0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11173 6609 16383 0 0,'0'0'0'0'0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10957 6732 16383 0 0,'2'2'0'0'0,"2"4"0"0"0,1 2 0 0 0,3 1 0 0 0,0 0 0 0 0,1 0 0 0 0,1 0 0 0 0,-1 0 0 0 0,1 0 0 0 0,-1-1 0 0 0,0-1 0 0 0,-1 0 0 0 0,-1 0 0 0 0,0 0 0 0 0,0-1 0 0 0,-1 1 0 0 0,1-1 0 0 0,-1 0 0 0 0,1 1 0 0 0,-1-1 0 0 0,0 1 0 0 0,1-1 0 0 0,-1 1 0 0 0,1-1 0 0 0,0 1 0 0 0,-1 0 0 0 0,1-1 0 0 0,-1 1 0 0 0,1-1 0 0 0,-1 1 0 0 0,1-1 0 0 0,-1 1 0 0 0,1-1 0 0 0,-1 1 0 0 0,1-1 0 0 0,0 1 0 0 0,-1-1 0 0 0,1 1 0 0 0,-1 0 0 0 0,1-1 0 0 0,-1 1 0 0 0,1-1 0 0 0,-1 1 0 0 0,1-1 0 0 0,-1 1 0 0 0,1-1 0 0 0,-1 1 0 0 0,1-1 0 0 0,-2 1 0 0 0,0-1 0 0 0,-1 1 0 0 0,0 0 0 0 0,1-1 0 0 0,0 1 0 0 0,-1-1 0 0 0,0 1 0 0 0,0-1 0 0 0,-1 1 0 0 0,0-1 0 0 0,0 1 0 0 0,1-1 0 0 0,0 1 0 0 0,-1-1 0 0 0,0 1 0 0 0,1 0 0 0 0,-2-1 0 0 0,1 1 0 0 0,0-1 0 0 0,2 1 0 0 0,-1-1 0 0 0,-1 1 0 0 0,0-1 0 0 0,-2 1 0 0 0,0-1 0 0 0,0 1 0 0 0,1-1 0 0 0,-1 1 0 0 0,0 0 0 0 0,-1-1 0 0 0,1 1 0 0 0,-1-1 0 0 0,1 1 0 0 0,2-1 0 0 0,-1 1 0 0 0,2-1 0 0 0,-1 1 0 0 0,1-1 0 0 0,0 1 0 0 0,-1-1 0 0 0,0 1 0 0 0,1-1 0 0 0,0 1 0 0 0,0 0 0 0 0,0-2 0 0 0,0 0 0 0 0,0 0 0 0 0,-1 1 0 0 0,0-2 0 0 0,1 0 0 0 0,0-2 0 0 0,-1-1 0 0 0,1 0 0 0 0,0-1 0 0 0,0 0 0 0 0,2 0 0 0 0,-1-1 0 0 0,2 1 0 0 0,-2-1 0 0 0,-1-2 0 0 0,-1-1 0 0 0,-2-1 0 0 0,0-1 0 0 0,-1 0 0 0 0,0-1 0 0 0,1 0 0 0 0,0 0 0 0 0,1 1 0 0 0,2-1 0 0 0,1 0 0 0 0,0 1 0 0 0,0-1 0 0 0,0 0 0 0 0,-1 1 0 0 0,1-1 0 0 0,-2 1 0 0 0,0-1 0 0 0,-2 1 0 0 0,0-1 0 0 0,-1 1 0 0 0,0-1 0 0 0,0 1 0 0 0,0-1 0 0 0,0 1 0 0 0,0-1 0 0 0,0 1 0 0 0,0-1 0 0 0,0 0 0 0 0,0 1 0 0 0,0-1 0 0 0,0 1 0 0 0,0-1 0 0 0,0 1 0 0 0,1-1 0 0 0,0 1 0 0 0,2-1 0 0 0,0 1 0 0 0,1-1 0 0 0,-1 1 0 0 0,-1-1 0 0 0,0 0 0 0 0,-1 1 0 0 0,0-1 0 0 0,1 1 0 0 0,-1-1 0 0 0,1 1 0 0 0,0-1 0 0 0,0 1 0 0 0,0-1 0 0 0,1 1 0 0 0,-2-1 0 0 0,2 1 0 0 0,-1-1 0 0 0,0 0 0 0 0,1 1 0 0 0,-1-1 0 0 0,1 1 0 0 0,1-1 0 0 0,-1 1 0 0 0,1-1 0 0 0,0 1 0 0 0,-1-1 0 0 0,0 1 0 0 0,-1-1 0 0 0,1 1 0 0 0,0-1 0 0 0,-1 0 0 0 0,1 1 0 0 0,0-1 0 0 0,2 1 0 0 0,-1-1 0 0 0,0 1 0 0 0,0-1 0 0 0,-1 1 0 0 0,-1-1 0 0 0,0 1 0 0 0,1-1 0 0 0,1 1 0 0 0,1-1 0 0 0,1 0 0 0 0,-1 1 0 0 0,-1-1 0 0 0,-1 1 0 0 0,-1-1 0 0 0,-1 1 0 0 0,2-1 0 0 0,1 1 0 0 0,0-1 0 0 0,0 1 0 0 0,0-1 0 0 0,0 1 0 0 0,-1-1 0 0 0,0 1 0 0 0,0-1 0 0 0,-1 0 0 0 0,0 0 0 0 0,0-1 0 0 0,1 0 0 0 0,1 0 0 0 0,-1 1 0 0 0,1-1 0 0 0,0-1 0 0 0,-1 1 0 0 0,-1 1 0 0 0,0-1 0 0 0,-1 1 0 0 0,1 1 0 0 0,-1-1 0 0 0,1 1 0 0 0,-1-1 0 0 0,0 1 0 0 0,1-1 0 0 0,0 1 0 0 0,-1-1 0 0 0,0 1 0 0 0,-1-1 0 0 0,0 1 0 0 0,0-1 0 0 0,0 0 0 0 0,0 1 0 0 0,0-1 0 0 0,0 1 0 0 0,0-1 0 0 0,0 1 0 0 0,1-1 0 0 0,1 1 0 0 0,-1-1 0 0 0,0 1 0 0 0,0-1 0 0 0,-1 1 0 0 0,1-1 0 0 0,-1 0 0 0 0,0 1 0 0 0,0-1 0 0 0,0 1 0 0 0,0-1 0 0 0,0 1 0 0 0,-1-1 0 0 0,1 1 0 0 0,0-1 0 0 0,0 1 0 0 0,0-1 0 0 0,0 1 0 0 0,0-1 0 0 0,0 0 0 0 0,0 1 0 0 0,0-1 0 0 0,0 1 0 0 0,0-1 0 0 0,0 1 0 0 0,0-1 0 0 0,0 1 0 0 0,0-1 0 0 0,0 1 0 0 0,0 0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11382 6842 16383 0 0,'-1'0'0'0'0,"0"0"0"0"0,-2 0 0 0 0,-1 0 0 0 0,-1 0 0 0 0,0 0 0 0 0,-2 0 0 0 0,1 0 0 0 0,-1 0 0 0 0,0 0 0 0 0,0 0 0 0 0,0 0 0 0 0,1 0 0 0 0,-1 0 0 0 0,1 0 0 0 0,-1-1 0 0 0,1-1 0 0 0,-1 1 0 0 0,1 0 0 0 0,0 0 0 0 0,0 1 0 0 0,2-2 0 0 0,1-1 0 0 0,-1-1 0 0 0,1 1 0 0 0,-1-2 0 0 0,0 0 0 0 0,-2 1 0 0 0,1-1 0 0 0,2 0 0 0 0,0 0 0 0 0,2-1 0 0 0,0 0 0 0 0,1 0 0 0 0,0-1 0 0 0,0 1 0 0 0,0-1 0 0 0,0 0 0 0 0,0 1 0 0 0,1-1 0 0 0,-1 0 0 0 0,0 1 0 0 0,0-1 0 0 0,0 1 0 0 0,0-1 0 0 0,0 1 0 0 0,0-1 0 0 0,0 1 0 0 0,0-1 0 0 0,0 1 0 0 0,0-1 0 0 0,0 1 0 0 0,0-1 0 0 0,0 3 0 0 0,0 2 0 0 0,0 4 0 0 0,0 2 0 0 0,0 1 0 0 0,0 1 0 0 0,0 1 0 0 0,0 0 0 0 0,0 0 0 0 0,0 0 0 0 0,0 0 0 0 0,0 0 0 0 0,0 0 0 0 0,0-1 0 0 0,0 1 0 0 0,0-1 0 0 0,0 1 0 0 0,0-1 0 0 0,0 1 0 0 0,0-1 0 0 0,0 1 0 0 0,0-1 0 0 0,0 1 0 0 0,0 0 0 0 0,0-1 0 0 0,0 1 0 0 0,0-1 0 0 0,0 1 0 0 0,0-1 0 0 0,0 1 0 0 0,0-2 0 0 0,1-1 0 0 0,2-1 0 0 0,1-2 0 0 0,1 0 0 0 0,1-1 0 0 0,0 0 0 0 0,1-1 0 0 0,-1 1 0 0 0,1 0 0 0 0,0 0 0 0 0,0 0 0 0 0,-1-1 0 0 0,1 1 0 0 0,-1 0 0 0 0,1 0 0 0 0,0 0 0 0 0,-1 0 0 0 0,1 0 0 0 0,-1 0 0 0 0,1 0 0 0 0,-1 0 0 0 0,1 0 0 0 0,-1 0 0 0 0,1 0 0 0 0,-1 0 0 0 0,1 0 0 0 0,-1 0 0 0 0,1 0 0 0 0,0 0 0 0 0,-1 0 0 0 0,1 0 0 0 0,-1 0 0 0 0,0 0 0 0 0,-2-1 0 0 0,-2-2 0 0 0,-1-1 0 0 0,0-1 0 0 0,-1-1 0 0 0,0 0 0 0 0,0-1 0 0 0,-1 1 0 0 0,1 1 0 0 0,0-1 0 0 0,0 1 0 0 0,0-1 0 0 0,0 0 0 0 0,0 0 0 0 0,0 0 0 0 0,0-1 0 0 0,0 1 0 0 0,0 1 0 0 0,0 0 0 0 0,0 0 0 0 0,0-1 0 0 0,0 1 0 0 0,0 0 0 0 0,0 0 0 0 0,0 1 0 0 0,0 0 0 0 0,0 0 0 0 0,0-1 0 0 0,0 1 0 0 0,0-1 0 0 0,0 0 0 0 0,0-1 0 0 0,0 0 0 0 0,-1 1 0 0 0,-2 1 0 0 0,-1 2 0 0 0,-1 0 0 0 0,-1 1 0 0 0,0 1 0 0 0,-1 0 0 0 0,0 1 0 0 0,0-1 0 0 0,0 0 0 0 0,1 0 0 0 0,-1 0 0 0 0,1 0 0 0 0,-1 0 0 0 0,0 0 0 0 0,1 0 0 0 0,-1 0 0 0 0,1 0 0 0 0,-1 0 0 0 0,1 0 0 0 0,-1 0 0 0 0,1 0 0 0 0,-1 0 0 0 0,1 0 0 0 0,-1 0 0 0 0,1 0 0 0 0,-1 0 0 0 0,0 0 0 0 0,1 0 0 0 0,-1 0 0 0 0,1 0 0 0 0,-1 0 0 0 0,1 0 0 0 0,-1 0 0 0 0,1 0 0 0 0,-1 0 0 0 0,1 0 0 0 0,-1 0 0 0 0,1 0 0 0 0,-1 0 0 0 0,0 0 0 0 0,1 0 0 0 0,-1 0 0 0 0,1 0 0 0 0,-1 0 0 0 0,1 0 0 0 0,-1 0 0 0 0,1 0 0 0 0,-1 0 0 0 0,1 0 0 0 0,-1 0 0 0 0,1 0 0 0 0,-1 0 0 0 0,0 0 0 0 0,1 0 0 0 0,-1-1 0 0 0,1 0 0 0 0,0-2 0 0 0,2 0 0 0 0,1-1 0 0 0,0 0 0 0 0,1-1 0 0 0,1 1 0 0 0,0 0 0 0 0,1 1 0 0 0,0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10684 8809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4:36:37.83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2636 7796 16383 0 0,'3'0'0'0'0,"2"0"0"0"0,4 0 0 0 0,3 0 0 0 0,1 0 0 0 0,1 0 0 0 0,1 0 0 0 0,1 0 0 0 0,-1 0 0 0 0,0 0 0 0 0,0 0 0 0 0,0 0 0 0 0,-1 0 0 0 0,1 0 0 0 0,-1-1 0 0 0,1-2 0 0 0,0-2 0 0 0,-1 0 0 0 0,1-1 0 0 0,-1 1 0 0 0,1 0 0 0 0,-1 2 0 0 0,1 0 0 0 0,-1 1 0 0 0,1 0 0 0 0,0-1 0 0 0,-1 0 0 0 0,1-1 0 0 0,-1 1 0 0 0,1 1 0 0 0,-1-1 0 0 0,1 0 0 0 0,-1 0 0 0 0,1-2 0 0 0,0 1 0 0 0,-1 1 0 0 0,1 0 0 0 0,-1 1 0 0 0,1-1 0 0 0,-1 0 0 0 0,1 0 0 0 0,-1 0 0 0 0,1 0 0 0 0,0 0 0 0 0,-1 1 0 0 0,1 1 0 0 0,-1-1 0 0 0,1 0 0 0 0,-1 0 0 0 0,1-2 0 0 0,0-2 0 0 0,-1 2 0 0 0,1 0 0 0 0,-1 1 0 0 0,1 1 0 0 0,-1 0 0 0 0,1-1 0 0 0,-1 0 0 0 0,1-1 0 0 0,0 0 0 0 0,-1 0 0 0 0,1-1 0 0 0,-1 1 0 0 0,1-1 0 0 0,-1 1 0 0 0,1 1 0 0 0,-1 1 0 0 0,1 0 0 0 0,0-2 0 0 0,-1 1 0 0 0,1 0 0 0 0,-1 1 0 0 0,1 1 0 0 0,-1-1 0 0 0,1 0 0 0 0,0 0 0 0 0,-1 1 0 0 0,-1 1 0 0 0,-1-1 0 0 0,-2 0 0 0 0,0-1 0 0 0,0-1 0 0 0,-1 0 0 0 0,0 1 0 0 0,2-1 0 0 0,1 0 0 0 0,0 1 0 0 0,0-1 0 0 0,0 1 0 0 0,-2-2 0 0 0,0 0 0 0 0,-2 0 0 0 0,0 1 0 0 0,1 0 0 0 0,-1 2 0 0 0,2 0 0 0 0,0 1 0 0 0,0 0 0 0 0,-1 0 0 0 0,-1 0 0 0 0,0 0 0 0 0,0 0 0 0 0,-1 1 0 0 0,0-1 0 0 0,0 0 0 0 0,1 0 0 0 0,0 0 0 0 0,2 0 0 0 0,1 0 0 0 0,-1 0 0 0 0,-1 0 0 0 0,0 0 0 0 0,-1 0 0 0 0,0 0 0 0 0,-1 0 0 0 0,0 0 0 0 0,0 0 0 0 0,1 0 0 0 0,-1 0 0 0 0,0 0 0 0 0,0 0 0 0 0,2 0 0 0 0,0 0 0 0 0,-1 0 0 0 0,1 0 0 0 0,0 0 0 0 0,2 0 0 0 0,1 0 0 0 0,1 0 0 0 0,1 0 0 0 0,1 0 0 0 0,-2 0 0 0 0,-1 0 0 0 0,-2 0 0 0 0,1 0 0 0 0,0 0 0 0 0,1 0 0 0 0,-1 0 0 0 0,0 0 0 0 0,-1 0 0 0 0,-2 0 0 0 0,0 0 0 0 0,0 0 0 0 0,-1 0 0 0 0,0 0 0 0 0,0 0 0 0 0,2 0 0 0 0,0 0 0 0 0,-1 0 0 0 0,1 0 0 0 0,-1 0 0 0 0,0 1 0 0 0,-1 1 0 0 0,1 0 0 0 0,-1 3 0 0 0,0 0 0 0 0,0 1 0 0 0,1 1 0 0 0,-1-1 0 0 0,0 0 0 0 0,0-1 0 0 0,1-1 0 0 0,0 1 0 0 0,1 1 0 0 0,1-1 0 0 0,0 0 0 0 0,1-1 0 0 0,0 0 0 0 0,0 1 0 0 0,0 0 0 0 0,1-1 0 0 0,-2 0 0 0 0,2 0 0 0 0,0 1 0 0 0,-1-1 0 0 0,0 1 0 0 0,0-1 0 0 0,-1 0 0 0 0,0-1 0 0 0,-2 0 0 0 0,2 0 0 0 0,-1 0 0 0 0,1 0 0 0 0,0 0 0 0 0,1 1 0 0 0,0 0 0 0 0,0 1 0 0 0,0-1 0 0 0,-1 0 0 0 0,-1 0 0 0 0,-1 0 0 0 0,0 0 0 0 0,-1-1 0 0 0,1 1 0 0 0,-1 1 0 0 0,0 0 0 0 0,0 0 0 0 0,0 0 0 0 0,0 0 0 0 0,1-2 0 0 0,-1 0 0 0 0,1 0 0 0 0,1-1 0 0 0,0 1 0 0 0,1 0 0 0 0,1 2 0 0 0,1 1 0 0 0,0 1 0 0 0,1 0 0 0 0,-2 0 0 0 0,0-1 0 0 0,-2 0 0 0 0,0 0 0 0 0,-1-1 0 0 0,-1 0 0 0 0,2 0 0 0 0,-1-1 0 0 0,2 1 0 0 0,2 0 0 0 0,0 1 0 0 0,1 0 0 0 0,2 1 0 0 0,-1 0 0 0 0,1 0 0 0 0,0 1 0 0 0,0-2 0 0 0,-1 0 0 0 0,1-2 0 0 0,0 1 0 0 0,-2-2 0 0 0,0 1 0 0 0,-1 1 0 0 0,-1-1 0 0 0,1 0 0 0 0,1 1 0 0 0,1 1 0 0 0,-2-1 0 0 0,1 0 0 0 0,0 0 0 0 0,0-1 0 0 0,0 0 0 0 0,-1 0 0 0 0,0-1 0 0 0,-1 1 0 0 0,0-1 0 0 0,0 1 0 0 0,0-1 0 0 0,-1 0 0 0 0,-1 0 0 0 0,-1 0 0 0 0,1 0 0 0 0,0 0 0 0 0,1 0 0 0 0,0-2 0 0 0,1 2 0 0 0,-1-1 0 0 0,2-1 0 0 0,-2 2 0 0 0,2-1 0 0 0,-1 2 0 0 0,-2 0 0 0 0,1 0 0 0 0,-1 1 0 0 0,1-1 0 0 0,0-1 0 0 0,0-1 0 0 0,0-1 0 0 0,-1 1 0 0 0,-1 0 0 0 0,1-1 0 0 0,0 0 0 0 0,0 0 0 0 0,1-1 0 0 0,-1 0 0 0 0,2 0 0 0 0,1 0 0 0 0,0 0 0 0 0,2 0 0 0 0,0 0 0 0 0,-1 0 0 0 0,0 0 0 0 0,-1 0 0 0 0,0 0 0 0 0,-1 0 0 0 0,0 0 0 0 0,0 0 0 0 0,0 0 0 0 0,1 0 0 0 0,0 0 0 0 0,2 0 0 0 0,0 0 0 0 0,0 0 0 0 0,1 0 0 0 0,-1 0 0 0 0,1 0 0 0 0,0 0 0 0 0,0 0 0 0 0,-2 0 0 0 0,0 0 0 0 0,0 0 0 0 0,0 0 0 0 0,0 0 0 0 0,-1 0 0 0 0,1 0 0 0 0,0 0 0 0 0,1 0 0 0 0,-2 0 0 0 0,1 0 0 0 0,0 0 0 0 0,0 0 0 0 0,1 0 0 0 0,0 0 0 0 0,1 0 0 0 0,-1 0 0 0 0,1 0 0 0 0,-1 0 0 0 0,0 0 0 0 0,-3 0 0 0 0,0 0 0 0 0,-3 0 0 0 0,0 0 0 0 0,0 0 0 0 0,-1 0 0 0 0,0 0 0 0 0,1 0 0 0 0,1 0 0 0 0,-1 0 0 0 0,1 0 0 0 0,-1 0 0 0 0,0 0 0 0 0,-1 0 0 0 0,1 0 0 0 0,-1 0 0 0 0,0 0 0 0 0,0 0 0 0 0,1 0 0 0 0,-1 0 0 0 0,0 0 0 0 0,0 0 0 0 0,1 0 0 0 0,-1 0 0 0 0,0 0 0 0 0,1 0 0 0 0,-1 0 0 0 0,0 0 0 0 0,0 0 0 0 0,1 0 0 0 0,-1 0 0 0 0,0 0 0 0 0,0 0 0 0 0,1 0 0 0 0,-1 0 0 0 0,0 0 0 0 0,1 0 0 0 0,-1 0 0 0 0,0 0 0 0 0,0-1 0 0 0,1-2 0 0 0,0-2 0 0 0,1 0 0 0 0,1-2 0 0 0,0 1 0 0 0,1 0 0 0 0,0 0 0 0 0,-1 0 0 0 0,-1-1 0 0 0,0 0 0 0 0,0 0 0 0 0,1 1 0 0 0,1 1 0 0 0,-1-1 0 0 0,-1 0 0 0 0,0-1 0 0 0,-1 2 0 0 0,-1 1 0 0 0,1 0 0 0 0,-1-1 0 0 0,0 0 0 0 0,2-1 0 0 0,1 0 0 0 0,0-1 0 0 0,1 0 0 0 0,0-1 0 0 0,0 1 0 0 0,-2-1 0 0 0,0 1 0 0 0,-1 0 0 0 0,0-1 0 0 0,1 1 0 0 0,0 0 0 0 0,-1-1 0 0 0,0 2 0 0 0,0 1 0 0 0,0 0 0 0 0,-1 1 0 0 0,0-1 0 0 0,0 1 0 0 0,1-1 0 0 0,-1 0 0 0 0,0 1 0 0 0,0-1 0 0 0,1 1 0 0 0,-1 0 0 0 0,0 1 0 0 0,0-1 0 0 0,1 0 0 0 0,-1 0 0 0 0,0 0 0 0 0,1 0 0 0 0,-1-1 0 0 0,0 0 0 0 0,0 0 0 0 0,1 0 0 0 0,-1 1 0 0 0,0 0 0 0 0,1 1 0 0 0,-1 0 0 0 0,0 0 0 0 0,0 0 0 0 0,1 0 0 0 0,-1 0 0 0 0,0-1 0 0 0,0 0 0 0 0,1-2 0 0 0,-1 0 0 0 0,0-1 0 0 0,1 0 0 0 0,-1 0 0 0 0,0-1 0 0 0,0 1 0 0 0,1-1 0 0 0,-1 2 0 0 0,0 1 0 0 0,1 0 0 0 0,-1 2 0 0 0,0 0 0 0 0,0 0 0 0 0,1 0 0 0 0,-1 0 0 0 0,0 1 0 0 0,1 0 0 0 0,-1 1 0 0 0,0 1 0 0 0,0 0 0 0 0,1-2 0 0 0,-1 1 0 0 0,0-1 0 0 0,1 1 0 0 0,-1 0 0 0 0,0 1 0 0 0,0-2 0 0 0,1-1 0 0 0,-1 0 0 0 0,0 0 0 0 0,0 1 0 0 0,1 1 0 0 0,-1 0 0 0 0,0 0 0 0 0,1-1 0 0 0,-1 0 0 0 0,0 0 0 0 0,0 0 0 0 0,1 0 0 0 0,-1 0 0 0 0,0 1 0 0 0,1 1 0 0 0,-1-1 0 0 0,0 0 0 0 0,0-1 0 0 0,1 1 0 0 0,-1 0 0 0 0,0 0 0 0 0,1-1 0 0 0,-1 0 0 0 0,0 1 0 0 0,0-1 0 0 0,1 0 0 0 0,-1-1 0 0 0,0 0 0 0 0,0 0 0 0 0,1 1 0 0 0,-1 0 0 0 0,0 1 0 0 0,1 1 0 0 0,-1 0 0 0 0,0 0 0 0 0,0 0 0 0 0,1 0 0 0 0,-1 0 0 0 0,0 1 0 0 0,1-1 0 0 0,-1 0 0 0 0,0 0 0 0 0,0 0 0 0 0,1 0 0 0 0,-1 0 0 0 0,0 0 0 0 0,1 0 0 0 0,-1 0 0 0 0,0 0 0 0 0,0 0 0 0 0,1 0 0 0 0,-1 0 0 0 0,0 0 0 0 0,1 0 0 0 0,-2-2 0 0 0,-2 0 0 0 0,0-2 0 0 0,-1 1 0 0 0,-1-1 0 0 0,0 1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10684 8869 16383 0 0,'1'1'0'0'0,"2"1"0"0"0,1-1 0 0 0,1 1 0 0 0,1 1 0 0 0,0 0 0 0 0,1-1 0 0 0,0 1 0 0 0,0 0 0 0 0,-1-1 0 0 0,1 0 0 0 0,0-1 0 0 0,-1 1 0 0 0,1 0 0 0 0,-1 0 0 0 0,1-1 0 0 0,0 1 0 0 0,-1 0 0 0 0,2 0 0 0 0,1 2 0 0 0,0 0 0 0 0,1-1 0 0 0,0 0 0 0 0,1 1 0 0 0,-1-1 0 0 0,-1 1 0 0 0,0 0 0 0 0,1-1 0 0 0,1 2 0 0 0,0 0 0 0 0,0 0 0 0 0,-1 2 0 0 0,1-1 0 0 0,-1-1 0 0 0,-1 1 0 0 0,-1-1 0 0 0,-1-1 0 0 0,0-1 0 0 0,1 0 0 0 0,0-2 0 0 0,0-1 0 0 0,-1 0 0 0 0,0 0 0 0 0,0 0 0 0 0,0 0 0 0 0,0 0 0 0 0,-1-1 0 0 0,1 1 0 0 0,-1 0 0 0 0,1 0 0 0 0,0 0 0 0 0,1 0 0 0 0,0 0 0 0 0,0 0 0 0 0,-1 0 0 0 0,0 0 0 0 0,0 0 0 0 0,0 0 0 0 0,-1 0 0 0 0,1 0 0 0 0,-1 0 0 0 0,2 0 0 0 0,0 0 0 0 0,1 0 0 0 0,0 0 0 0 0,0 0 0 0 0,-1 0 0 0 0,0 0 0 0 0,-1 0 0 0 0,-1 0 0 0 0,1 0 0 0 0,0 0 0 0 0,-1 0 0 0 0,0 0 0 0 0,1 0 0 0 0,-1 0 0 0 0,1 0 0 0 0,-1 0 0 0 0,1 0 0 0 0,-1 0 0 0 0,1 0 0 0 0,-1 0 0 0 0,1 0 0 0 0,0 0 0 0 0,-1 0 0 0 0,1 0 0 0 0,-1 0 0 0 0,1 0 0 0 0,-1 0 0 0 0,1 0 0 0 0,-1 0 0 0 0,1 0 0 0 0,-1 0 0 0 0,1 0 0 0 0,-1 0 0 0 0,1 0 0 0 0,0 0 0 0 0,-1 0 0 0 0,1 0 0 0 0,-1 0 0 0 0,1-1 0 0 0,-1-1 0 0 0,1-1 0 0 0,-1 0 0 0 0,1 0 0 0 0,-1-1 0 0 0,1 1 0 0 0,-1-2 0 0 0,1 1 0 0 0,0-1 0 0 0,-1-1 0 0 0,1 1 0 0 0,-1 0 0 0 0,1 1 0 0 0,-1 0 0 0 0,1 0 0 0 0,-1 1 0 0 0,1 0 0 0 0,-1-1 0 0 0,1 0 0 0 0,-1 1 0 0 0,1-2 0 0 0,0 2 0 0 0,-1-1 0 0 0,0 0 0 0 0,-1 0 0 0 0,-1 0 0 0 0,-2-1 0 0 0,0 0 0 0 0,0-1 0 0 0,0 0 0 0 0,-1 0 0 0 0,0 0 0 0 0,0 0 0 0 0,0 1 0 0 0,2 1 0 0 0,1 1 0 0 0,1 1 0 0 0,1 1 0 0 0,0 0 0 0 0,1 1 0 0 0,0 0 0 0 0,-1 1 0 0 0,1-1 0 0 0,0 0 0 0 0,0 0 0 0 0,-1 0 0 0 0,1 0 0 0 0,-1-1 0 0 0,1 0 0 0 0,-1-1 0 0 0,1 0 0 0 0,-1 0 0 0 0,1-1 0 0 0,-1-1 0 0 0,1-1 0 0 0,0 0 0 0 0,-1 1 0 0 0,1-1 0 0 0,-1 0 0 0 0,1 1 0 0 0,-1 0 0 0 0,1 0 0 0 0,-1 0 0 0 0,1-1 0 0 0,-1-1 0 0 0,1 0 0 0 0,-1 0 0 0 0,1 1 0 0 0,0 1 0 0 0,-1 1 0 0 0,1 1 0 0 0,-1 2 0 0 0,1 0 0 0 0,-1 0 0 0 0,1 0 0 0 0,-1 0 0 0 0,1 0 0 0 0,-1 0 0 0 0,1-2 0 0 0,-1 1 0 0 0,1-1 0 0 0,0-1 0 0 0,-1 1 0 0 0,1 0 0 0 0,-1-1 0 0 0,1 2 0 0 0,-1-1 0 0 0,1 1 0 0 0,-1 1 0 0 0,1 0 0 0 0,-1 0 0 0 0,1 0 0 0 0,-1 0 0 0 0,1 0 0 0 0,0 0 0 0 0,-1 0 0 0 0,1 0 0 0 0,-1 0 0 0 0,1 0 0 0 0,-1 0 0 0 0,1 0 0 0 0,-1 0 0 0 0,1 0 0 0 0,-1 0 0 0 0,1 0 0 0 0,0 0 0 0 0,-1 0 0 0 0,1 0 0 0 0,-1 0 0 0 0,1 0 0 0 0,0 0 0 0 0,2 0 0 0 0,2 0 0 0 0,0 0 0 0 0,-2 0 0 0 0,2 0 0 0 0,-1 0 0 0 0,2 0 0 0 0,0 0 0 0 0,-1 0 0 0 0,1 0 0 0 0,-2 0 0 0 0,0 0 0 0 0,-2 0 0 0 0,0 0 0 0 0,-2 0 0 0 0,1 0 0 0 0,-1 0 0 0 0,1 0 0 0 0,-1 0 0 0 0,1 0 0 0 0,-1 0 0 0 0,0 0 0 0 0,1 0 0 0 0,-1 0 0 0 0,1 0 0 0 0,-1 0 0 0 0,1 0 0 0 0,0 0 0 0 0,-1 0 0 0 0,1 1 0 0 0,-1 1 0 0 0,1-1 0 0 0,-1 1 0 0 0,1 1 0 0 0,-1-1 0 0 0,1-1 0 0 0,-1 0 0 0 0,1-1 0 0 0,-1 1 0 0 0,1 0 0 0 0,0 0 0 0 0,-1 1 0 0 0,1-1 0 0 0,-1-1 0 0 0,1 1 0 0 0,-1 0 0 0 0,1 1 0 0 0,-1-1 0 0 0,1 1 0 0 0,-1 0 0 0 0,1 1 0 0 0,-1 0 0 0 0,1 0 0 0 0,0-2 0 0 0,-1 1 0 0 0,1 0 0 0 0,-2 1 0 0 0,0 0 0 0 0,-1 0 0 0 0,0 0 0 0 0,0 0 0 0 0,1 2 0 0 0,1 0 0 0 0,-1-1 0 0 0,0 0 0 0 0,0-2 0 0 0,-1 0 0 0 0,0-1 0 0 0,-1 1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12000 8705 16383 0 0,'0'0'0'0'0,"-2"0"0"0"0,0 0 0 0 0,-1 0 0 0 0,-1 0 0 0 0,0 0 0 0 0,-2 0 0 0 0,1 0 0 0 0,-1 0 0 0 0,-1 0 0 0 0,1 0 0 0 0,-1 0 0 0 0,0 0 0 0 0,1 0 0 0 0,-1 0 0 0 0,0 0 0 0 0,1 0 0 0 0,-1 0 0 0 0,1 0 0 0 0,-1 0 0 0 0,1 0 0 0 0,-1 0 0 0 0,1 1 0 0 0,-1 1 0 0 0,1 2 0 0 0,-1 1 0 0 0,0 1 0 0 0,1 1 0 0 0,-1 0 0 0 0,1-1 0 0 0,-1 1 0 0 0,1 0 0 0 0,-1 0 0 0 0,1-1 0 0 0,-1 1 0 0 0,1 0 0 0 0,-1-1 0 0 0,1 1 0 0 0,-1-2 0 0 0,0-1 0 0 0,1-2 0 0 0,-1 0 0 0 0,1-2 0 0 0,-1 1 0 0 0,1-2 0 0 0,-1 1 0 0 0,1 0 0 0 0,-1 0 0 0 0,1-1 0 0 0,-1 1 0 0 0,1 0 0 0 0,-1 0 0 0 0,0 0 0 0 0,1 0 0 0 0,-1 0 0 0 0,1 0 0 0 0,-1 0 0 0 0,1 0 0 0 0,-1 0 0 0 0,1 0 0 0 0,-1 0 0 0 0,1 0 0 0 0,-1 0 0 0 0,1 0 0 0 0,-1 0 0 0 0,0 0 0 0 0,1 0 0 0 0,-1 0 0 0 0,1 0 0 0 0,0 0 0 0 0,1 0 0 0 0,1 0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11723 7653 16383 0 0,'-1'-4'0'0'0,"-1"-5"0"0"0,-2-5 0 0 0,-2-1 0 0 0,1-1 0 0 0,-2 0 0 0 0,0 1 0 0 0,1 0 0 0 0,-1 1 0 0 0,0 0 0 0 0,0 1 0 0 0,1 1 0 0 0,-1 2 0 0 0,0 1 0 0 0,1 1 0 0 0,-1 1 0 0 0,1 1 0 0 0,-1-1 0 0 0,1 1 0 0 0,-1 0 0 0 0,1-1 0 0 0,-1 1 0 0 0,1 0 0 0 0,-1-1 0 0 0,1 1 0 0 0,-1-1 0 0 0,0 1 0 0 0,1-1 0 0 0,-1 0 0 0 0,1 1 0 0 0,-1-1 0 0 0,1 1 0 0 0,-1-1 0 0 0,2 1 0 0 0,0-1 0 0 0,1 1 0 0 0,1-1 0 0 0,1 1 0 0 0,1-1 0 0 0,1 1 0 0 0,0-1 0 0 0,0 0 0 0 0,0 1 0 0 0,-1-1 0 0 0,0 1 0 0 0,0-1 0 0 0,0 1 0 0 0,-1-1 0 0 0,0 1 0 0 0,0-1 0 0 0,0 1 0 0 0,-1-1 0 0 0,-1 1 0 0 0,0-1 0 0 0,1 0 0 0 0,-1 1 0 0 0,1-1 0 0 0,0 1 0 0 0,2-1 0 0 0,0 1 0 0 0,-1-1 0 0 0,0 1 0 0 0,0-1 0 0 0,-1 1 0 0 0,0-1 0 0 0,-1 1 0 0 0,-1-1 0 0 0,0 0 0 0 0,0 1 0 0 0,1-1 0 0 0,0 1 0 0 0,1-1 0 0 0,1 1 0 0 0,0-1 0 0 0,2 1 0 0 0,-1-1 0 0 0,0 1 0 0 0,0-1 0 0 0,0 1 0 0 0,0-1 0 0 0,-1 0 0 0 0,0 1 0 0 0,-1-1 0 0 0,0 1 0 0 0,1-1 0 0 0,0 1 0 0 0,-1-1 0 0 0,1 1 0 0 0,1-1 0 0 0,0 1 0 0 0,-1-1 0 0 0,1 1 0 0 0,-2-1 0 0 0,0 0 0 0 0,-1 1 0 0 0,1-1 0 0 0,1 1 0 0 0,-1-1 0 0 0,0 1 0 0 0,-1-1 0 0 0,-1 1 0 0 0,-1-1 0 0 0,0 1 0 0 0,-1-1 0 0 0,0 1 0 0 0,1-1 0 0 0,0 0 0 0 0,1 1 0 0 0,0-1 0 0 0,-1 1 0 0 0,0-1 0 0 0,0 1 0 0 0,0-1 0 0 0,1 1 0 0 0,0-1 0 0 0,1 1 0 0 0,1-1 0 0 0,0 1 0 0 0,0-1 0 0 0,2 0 0 0 0,-2 1 0 0 0,1-1 0 0 0,-1 1 0 0 0,1-1 0 0 0,-2 1 0 0 0,1-1 0 0 0,1 1 0 0 0,-1-1 0 0 0,0 1 0 0 0,-2-1 0 0 0,1 1 0 0 0,0-1 0 0 0,0 1 0 0 0,1-1 0 0 0,1 0 0 0 0,1 1 0 0 0,-1-1 0 0 0,1 1 0 0 0,-1 1 0 0 0,0 1 0 0 0,-1 1 0 0 0,0 2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11850 6588 16383 0 0,'-1'0'0'0'0,"-2"0"0"0"0,-1 0 0 0 0,-1 0 0 0 0,-1 0 0 0 0,-1 0 0 0 0,-2 0 0 0 0,1 0 0 0 0,0 0 0 0 0,0 0 0 0 0,-1 0 0 0 0,-1 0 0 0 0,1 0 0 0 0,-1 0 0 0 0,0 0 0 0 0,-2 0 0 0 0,0 0 0 0 0,-1 0 0 0 0,0 0 0 0 0,0 0 0 0 0,0 0 0 0 0,-1 0 0 0 0,1 0 0 0 0,1 0 0 0 0,2 0 0 0 0,1 0 0 0 0,1 0 0 0 0,0 0 0 0 0,2 0 0 0 0,-1 0 0 0 0,1 0 0 0 0,0 0 0 0 0,0 0 0 0 0,-1 0 0 0 0,1 0 0 0 0,-1 0 0 0 0,1 0 0 0 0,-1 0 0 0 0,1 0 0 0 0,-1 0 0 0 0,1 0 0 0 0,-1 0 0 0 0,1 0 0 0 0,-1 0 0 0 0,1 0 0 0 0,-1 0 0 0 0,0 0 0 0 0,1 0 0 0 0,-1 0 0 0 0,1 0 0 0 0,-1 0 0 0 0,1 0 0 0 0,-1 0 0 0 0,1 0 0 0 0,-1 0 0 0 0,1 0 0 0 0,-1 0 0 0 0,1 0 0 0 0,-1 0 0 0 0,0 0 0 0 0,1 0 0 0 0,-1 0 0 0 0,1 0 0 0 0,-1 0 0 0 0,1 0 0 0 0,-1 0 0 0 0,1 0 0 0 0,-1 0 0 0 0,1 0 0 0 0,1 0 0 0 0,0 0 0 0 0,0 0 0 0 0,-1 0 0 0 0,0 0 0 0 0,0 0 0 0 0,0 0 0 0 0,-1 0 0 0 0,1 0 0 0 0,-1 0 0 0 0,0 0 0 0 0,1 0 0 0 0,-1 0 0 0 0,1 0 0 0 0,1 0 0 0 0,0 0 0 0 0,0 0 0 0 0,1 0 0 0 0,-1 0 0 0 0,2 0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11303 6531 16383 0 0,'-1'0'0'0'0,"-2"0"0"0"0,-1 0 0 0 0,-1 0 0 0 0,-1 0 0 0 0,0 0 0 0 0,-1 0 0 0 0,-1 0 0 0 0,0 0 0 0 0,-2 0 0 0 0,0 0 0 0 0,-1 0 0 0 0,-2 0 0 0 0,1 0 0 0 0,0-1 0 0 0,0-1 0 0 0,1 0 0 0 0,0-2 0 0 0,0-1 0 0 0,0-1 0 0 0,-1 1 0 0 0,-1 1 0 0 0,0 1 0 0 0,0-1 0 0 0,0 1 0 0 0,1-1 0 0 0,2 0 0 0 0,0 0 0 0 0,2 1 0 0 0,1 0 0 0 0,1 2 0 0 0,-1 0 0 0 0,1-1 0 0 0,0 0 0 0 0,-1 1 0 0 0,1 0 0 0 0,0 1 0 0 0,-1-1 0 0 0,1 1 0 0 0,-1 0 0 0 0,1 0 0 0 0,-1 0 0 0 0,0 0 0 0 0,1 0 0 0 0,-1 0 0 0 0,1 0 0 0 0,-1 0 0 0 0,1 0 0 0 0,-1 0 0 0 0,1 0 0 0 0,-1 0 0 0 0,1 0 0 0 0,-1 0 0 0 0,0 0 0 0 0,1 0 0 0 0,-1-1 0 0 0,1 0 0 0 0,-1-2 0 0 0,1 1 0 0 0,-1-2 0 0 0,2 0 0 0 0,1-1 0 0 0,1-1 0 0 0,2 0 0 0 0,0 2 0 0 0,1 2 0 0 0,0 4 0 0 0,1 1 0 0 0,-1 2 0 0 0,0 2 0 0 0,1-1 0 0 0,2 1 0 0 0,1 1 0 0 0,1-1 0 0 0,1-1 0 0 0,1 1 0 0 0,0 0 0 0 0,-1-1 0 0 0,1 1 0 0 0,0 0 0 0 0,0-1 0 0 0,-1 1 0 0 0,1-1 0 0 0,-1 1 0 0 0,2-1 0 0 0,1 1 0 0 0,2-1 0 0 0,0 1 0 0 0,2-1 0 0 0,0 1 0 0 0,0-1 0 0 0,0 1 0 0 0,1-1 0 0 0,-1 1 0 0 0,0 0 0 0 0,-1-1 0 0 0,-1 1 0 0 0,-2-1 0 0 0,-1 1 0 0 0,-1-1 0 0 0,0 1 0 0 0,-1-1 0 0 0,0 1 0 0 0,1-1 0 0 0,-1 1 0 0 0,0-1 0 0 0,1 0 0 0 0,-1-2 0 0 0,1-2 0 0 0,-1 0 0 0 0,1-2 0 0 0,-1 0 0 0 0,1 0 0 0 0,-1 0 0 0 0,1 0 0 0 0,0-1 0 0 0,-1 1 0 0 0,1 0 0 0 0,-1 0 0 0 0,1 0 0 0 0,-1 0 0 0 0,1 0 0 0 0,-1 0 0 0 0,1 0 0 0 0,-1 0 0 0 0,1 0 0 0 0,-1 0 0 0 0,1 0 0 0 0,0 0 0 0 0,-1 0 0 0 0,1 0 0 0 0,-1 0 0 0 0,1 0 0 0 0,-1 0 0 0 0,1-1 0 0 0,-1 0 0 0 0,1-2 0 0 0,-1-1 0 0 0,0 1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3466 6763 16383 0 0,'-3'-3'0'0'0,"-2"-2"0"0"0,-3-3 0 0 0,-1-1 0 0 0,1 1 0 0 0,-1-1 0 0 0,1 1 0 0 0,0 0 0 0 0,0 0 0 0 0,0 0 0 0 0,1 1 0 0 0,0 0 0 0 0,0-2 0 0 0,-1-1 0 0 0,1-1 0 0 0,0-2 0 0 0,0-1 0 0 0,-1-1 0 0 0,1 1 0 0 0,1-1 0 0 0,2 0 0 0 0,1 0 0 0 0,1 0 0 0 0,2 2 0 0 0,0 1 0 0 0,0 2 0 0 0,0 1 0 0 0,0 1 0 0 0,1 1 0 0 0,-1 0 0 0 0,0 0 0 0 0,0 0 0 0 0,0-1 0 0 0,0-2 0 0 0,0-2 0 0 0,0-1 0 0 0,0-1 0 0 0,0 0 0 0 0,0-1 0 0 0,0 0 0 0 0,0 1 0 0 0,0 1 0 0 0,0 0 0 0 0,0 0 0 0 0,0-1 0 0 0,0 0 0 0 0,0 0 0 0 0,0-1 0 0 0,0 1 0 0 0,0-1 0 0 0,0 0 0 0 0,0 1 0 0 0,0-1 0 0 0,0 1 0 0 0,0-1 0 0 0,0 0 0 0 0,0 1 0 0 0,0-1 0 0 0,0 2 0 0 0,0 0 0 0 0,0 1 0 0 0,0 2 0 0 0,0 1 0 0 0,0 0 0 0 0,0 2 0 0 0,0-1 0 0 0,0 1 0 0 0,0 0 0 0 0,0 0 0 0 0,0 0 0 0 0,0 0 0 0 0,0 1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3087 6244 16383 0 0,'-2'-8'0'0'0,"-3"-7"0"0"0,-1-4 0 0 0,-1-1 0 0 0,0 1 0 0 0,-1 4 0 0 0,0 3 0 0 0,0 2 0 0 0,2 1 0 0 0,0 2 0 0 0,2 0 0 0 0,0 0 0 0 0,1 0 0 0 0,1 0 0 0 0,-1 0 0 0 0,0 0 0 0 0,0 0 0 0 0,2 0 0 0 0,0 0 0 0 0,0-1 0 0 0,1 1 0 0 0,0-1 0 0 0,0-3 0 0 0,1 0 0 0 0,-1-2 0 0 0,0-1 0 0 0,0-1 0 0 0,0 0 0 0 0,0 1 0 0 0,0-1 0 0 0,0 0 0 0 0,0 0 0 0 0,0-1 0 0 0,0-5 0 0 0,0-7 0 0 0,1-5 0 0 0,2-6 0 0 0,1-2 0 0 0,2-2 0 0 0,1 2 0 0 0,0 0 0 0 0,-1 5 0 0 0,-1 3 0 0 0,-2 6 0 0 0,-1 5 0 0 0,0 3 0 0 0,0 4 0 0 0,-1 4 0 0 0,0 1 0 0 0,0 2 0 0 0,-1 1 0 0 0,0 1 0 0 0,1-1 0 0 0,2 1 0 0 0,2-1 0 0 0,0 0 0 0 0,2 0 0 0 0,0 0 0 0 0,0 0 0 0 0,1-1 0 0 0,0 1 0 0 0,-1 0 0 0 0,1-2 0 0 0,-1-1 0 0 0,0-1 0 0 0,1 0 0 0 0,-1 0 0 0 0,0 1 0 0 0,1 0 0 0 0,-1 2 0 0 0,0 0 0 0 0,0 0 0 0 0,1 1 0 0 0,-1 0 0 0 0,0 0 0 0 0,0-1 0 0 0,1 1 0 0 0,-1 0 0 0 0,0 0 0 0 0,1 0 0 0 0,-1-1 0 0 0,0 1 0 0 0,0 0 0 0 0,1 0 0 0 0,-1-1 0 0 0,0 1 0 0 0,-1 1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3457 5128 16383 0 0,'7'-9'0'0'0,"9"-8"0"0"0,8-9 0 0 0,6-6 0 0 0,5-4 0 0 0,2-2 0 0 0,-2 0 0 0 0,0 2 0 0 0,-3 2 0 0 0,-1 2 0 0 0,0 2 0 0 0,-4 2 0 0 0,-5 6 0 0 0,-5 5 0 0 0,-4 4 0 0 0,-3 4 0 0 0,-1 1 0 0 0,1 1 0 0 0,0 1 0 0 0,2-1 0 0 0,3 0 0 0 0,1-2 0 0 0,3 1 0 0 0,1 0 0 0 0,2 0 0 0 0,0 0 0 0 0,0 0 0 0 0,0 1 0 0 0,-1 1 0 0 0,-1 0 0 0 0,-3 2 0 0 0,0 1 0 0 0,-2 1 0 0 0,-2 1 0 0 0,-1 0 0 0 0,-2 1 0 0 0,-2 1 0 0 0,0-1 0 0 0,-1 0 0 0 0,0 0 0 0 0,0 0 0 0 0,0 1 0 0 0,0-1 0 0 0,0 0 0 0 0,-1 0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4252 4644 16383 0 0,'5'0'0'0'0,"7"0"0"0"0,6 0 0 0 0,6 0 0 0 0,5 0 0 0 0,4 0 0 0 0,3 0 0 0 0,4 0 0 0 0,6 0 0 0 0,11 0 0 0 0,14 0 0 0 0,13 0 0 0 0,10 0 0 0 0,4 0 0 0 0,0 0 0 0 0,-1 0 0 0 0,-4 0 0 0 0,-1 0 0 0 0,-3 0 0 0 0,-1 0 0 0 0,-4 1 0 0 0,-4 3 0 0 0,-8 1 0 0 0,-7 1 0 0 0,-9 1 0 0 0,-5 1 0 0 0,-7-1 0 0 0,-6 1 0 0 0,-6 0 0 0 0,-4-1 0 0 0,-3-1 0 0 0,-3-1 0 0 0,-2-1 0 0 0,-4 0 0 0 0,-2 0 0 0 0,-5-1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5592 4886 16383 0 0,'29'11'0'0'0,"42"21"0"0"0,45 19 0 0 0,31 17 0 0 0,15 10 0 0 0,-1 1 0 0 0,-19-5 0 0 0,-24-9 0 0 0,-25-12 0 0 0,-23-8 0 0 0,-16-9 0 0 0,-11-5 0 0 0,-7-5 0 0 0,-5-3 0 0 0,-4-3 0 0 0,-3-2 0 0 0,-4-2 0 0 0,-3-1 0 0 0,-3-1 0 0 0,-2 0 0 0 0,0 0 0 0 0,-3-1 0 0 0,0-2 0 0 0,-2-1 0 0 0,-1-1 0 0 0,-2-2 0 0 0,-1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3.20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12588 8275 16383 0 0,'0'3'0'0'0,"0"2"0"0"0,0 4 0 0 0,0 3 0 0 0,0 1 0 0 0,0 1 0 0 0,0 1 0 0 0,0 0 0 0 0,0 1 0 0 0,0-1 0 0 0,0 0 0 0 0,0 0 0 0 0,0 0 0 0 0,0 4 0 0 0,0 3 0 0 0,0 0 0 0 0,0-1 0 0 0,0-1 0 0 0,0-2 0 0 0,0-2 0 0 0,0-1 0 0 0,0 0 0 0 0,0 0 0 0 0,0-1 0 0 0,0 0 0 0 0,0 0 0 0 0,0 2 0 0 0,0 0 0 0 0,0 1 0 0 0,0 1 0 0 0,0-1 0 0 0,0-1 0 0 0,0 1 0 0 0,0 0 0 0 0,0-1 0 0 0,0 0 0 0 0,0 1 0 0 0,0 0 0 0 0,0 0 0 0 0,0 1 0 0 0,-1-1 0 0 0,-2-1 0 0 0,-1 0 0 0 0,-1-1 0 0 0,1-1 0 0 0,2 1 0 0 0,0 0 0 0 0,1-1 0 0 0,-1 0 0 0 0,0 1 0 0 0,1-1 0 0 0,0 1 0 0 0,-1-1 0 0 0,0 1 0 0 0,0-1 0 0 0,1 1 0 0 0,0 0 0 0 0,1-1 0 0 0,-1 1 0 0 0,0-1 0 0 0,-1 1 0 0 0,1-1 0 0 0,0 1 0 0 0,0 0 0 0 0,-1-1 0 0 0,0-1 0 0 0,1-1 0 0 0,-1-2 0 0 0,2 0 0 0 0,-1 0 0 0 0,1 0 0 0 0,-2 0 0 0 0,1 1 0 0 0,-1-1 0 0 0,0 1 0 0 0,-1 0 0 0 0,1-1 0 0 0,1-1 0 0 0,0 1 0 0 0,0-1 0 0 0,1 1 0 0 0,0 0 0 0 0,-1 0 0 0 0,-1 0 0 0 0,1 0 0 0 0,0 0 0 0 0,0-2 0 0 0,-1 1 0 0 0,0-2 0 0 0,1 1 0 0 0,-1-1 0 0 0,1 0 0 0 0,1 0 0 0 0,-2 1 0 0 0,1-1 0 0 0,-1 0 0 0 0,1 0 0 0 0,-1 0 0 0 0,0 1 0 0 0,0-1 0 0 0,1 0 0 0 0,0 1 0 0 0,0-1 0 0 0,1 0 0 0 0,0 0 0 0 0,0 1 0 0 0,0-1 0 0 0,-1 0 0 0 0,-1 1 0 0 0,1-1 0 0 0,0 0 0 0 0,0 0 0 0 0,-1 1 0 0 0,0-1 0 0 0,0 0 0 0 0,1 1 0 0 0,0-1 0 0 0,1 0 0 0 0,0 0 0 0 0,-1 1 0 0 0,0-1 0 0 0,0 0 0 0 0,-1 1 0 0 0,0-1 0 0 0,-1 0 0 0 0,0 0 0 0 0,0 1 0 0 0,-1-2 0 0 0,-1-2 0 0 0,0-1 0 0 0,-2-2 0 0 0,0 0 0 0 0,0-1 0 0 0,0 0 0 0 0,-1 0 0 0 0,1-1 0 0 0,0 1 0 0 0,-1 0 0 0 0,1 0 0 0 0,-1 0 0 0 0,1 0 0 0 0,0 0 0 0 0,0 0 0 0 0,-1 0 0 0 0,1 0 0 0 0,0 0 0 0 0,0 0 0 0 0,-1 0 0 0 0,1-1 0 0 0,0-2 0 0 0,-1-2 0 0 0,1-1 0 0 0,0 0 0 0 0,0-1 0 0 0,-1-1 0 0 0,2 1 0 0 0,1-1 0 0 0,0 0 0 0 0,2 1 0 0 0,0 0 0 0 0,-1-1 0 0 0,-1 1 0 0 0,-1 0 0 0 0,0-1 0 0 0,-1 1 0 0 0,0 0 0 0 0,-1 0 0 0 0,1-1 0 0 0,0 1 0 0 0,-1 0 0 0 0,1-1 0 0 0,-1 1 0 0 0,1 0 0 0 0,0 0 0 0 0,-1-1 0 0 0,1 1 0 0 0,0 0 0 0 0,0-1 0 0 0,-1 1 0 0 0,1 0 0 0 0,0 0 0 0 0,0-1 0 0 0,-1 1 0 0 0,1 0 0 0 0,0 0 0 0 0,-1-1 0 0 0,1 1 0 0 0,0 0 0 0 0,0-1 0 0 0,-1 1 0 0 0,1 0 0 0 0,0 0 0 0 0,-1-1 0 0 0,1 1 0 0 0,0 0 0 0 0,0-1 0 0 0,-1 1 0 0 0,1 0 0 0 0,0 0 0 0 0,-1-1 0 0 0,1 1 0 0 0,0 0 0 0 0,0-1 0 0 0,-1 1 0 0 0,1 0 0 0 0,0 0 0 0 0,-1-1 0 0 0,1 1 0 0 0,0 0 0 0 0,0-1 0 0 0,-1 1 0 0 0,1 0 0 0 0,0 0 0 0 0,-1-1 0 0 0,1 1 0 0 0,0 0 0 0 0,0-1 0 0 0,-1 1 0 0 0,1 0 0 0 0,1 0 0 0 0,2 1 0 0 0,3 1 0 0 0,2 4 0 0 0,4 2 0 0 0,3 3 0 0 0,3 1 0 0 0,3 2 0 0 0,0 1 0 0 0,1-1 0 0 0,0 1 0 0 0,0 0 0 0 0,0 1 0 0 0,0 1 0 0 0,0 2 0 0 0,0 1 0 0 0,0 1 0 0 0,-1 1 0 0 0,0-2 0 0 0,-3-1 0 0 0,-1-1 0 0 0,-1-2 0 0 0,-1-1 0 0 0,-1-1 0 0 0,0 1 0 0 0,0-1 0 0 0,0-1 0 0 0,0 2 0 0 0,0-1 0 0 0,1 0 0 0 0,-1 0 0 0 0,0 0 0 0 0,0 0 0 0 0,1 1 0 0 0,-1-1 0 0 0,0 0 0 0 0,1 1 0 0 0,-1-1 0 0 0,0 0 0 0 0,0 0 0 0 0,1 1 0 0 0,-1-1 0 0 0,0 0 0 0 0,1 1 0 0 0,-1-1 0 0 0,0 0 0 0 0,0 0 0 0 0,1 1 0 0 0,-1-1 0 0 0,0 0 0 0 0,1 1 0 0 0,-1-1 0 0 0,0 0 0 0 0,0 0 0 0 0,1 1 0 0 0,-1-1 0 0 0,0 0 0 0 0,0 1 0 0 0,1-1 0 0 0,-1 0 0 0 0,0 0 0 0 0,1 1 0 0 0,-1-1 0 0 0,0 0 0 0 0,0 1 0 0 0,1-1 0 0 0,-1 0 0 0 0,0 0 0 0 0,1 1 0 0 0,-1-2 0 0 0,0-2 0 0 0,0-1 0 0 0,1-2 0 0 0,-1 1 0 0 0,0 0 0 0 0,0-1 0 0 0,-1 0 0 0 0,-1 0 0 0 0,-1-1 0 0 0,0 0 0 0 0,0 0 0 0 0,0 0 0 0 0,1 0 0 0 0,1 0 0 0 0,-1-1 0 0 0,0-2 0 0 0,1-2 0 0 0,0 0 0 0 0,0-2 0 0 0,1 0 0 0 0,0-1 0 0 0,1 1 0 0 0,-1-2 0 0 0,0-1 0 0 0,1-2 0 0 0,-1-1 0 0 0,0-1 0 0 0,1-1 0 0 0,-1 0 0 0 0,0 0 0 0 0,0 1 0 0 0,1-1 0 0 0,-1 0 0 0 0,0 0 0 0 0,1 1 0 0 0,-1-1 0 0 0,0 1 0 0 0,0-1 0 0 0,1 1 0 0 0,-1-1 0 0 0,2 0 0 0 0,-1 1 0 0 0,3-1 0 0 0,0 1 0 0 0,2-1 0 0 0,0 1 0 0 0,1-1 0 0 0,0 2 0 0 0,-2 1 0 0 0,-2 2 0 0 0,-1 1 0 0 0,-1 1 0 0 0,0 1 0 0 0,-1 0 0 0 0,0 0 0 0 0,0 0 0 0 0,0 0 0 0 0,0 0 0 0 0,0 0 0 0 0,0-1 0 0 0,1 1 0 0 0,-1 0 0 0 0,0-1 0 0 0,0 1 0 0 0,1 0 0 0 0,-1 0 0 0 0,0-1 0 0 0,1 1 0 0 0,-1 0 0 0 0,0-1 0 0 0,0 1 0 0 0,1 0 0 0 0,-1 0 0 0 0,0-1 0 0 0,1 1 0 0 0,-1 0 0 0 0,0-1 0 0 0,0 1 0 0 0,1 0 0 0 0,-1 0 0 0 0,0-1 0 0 0,1 1 0 0 0,-1 0 0 0 0,0 0 0 0 0,0 0 0 0 0,1 3 0 0 0,-1 1 0 0 0,0 2 0 0 0,-1-1 0 0 0,-1 1 0 0 0,-3-2 0 0 0,0 0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6237 5831 16383 0 0,'-6'5'0'0'0,"-9"7"0"0"0,-7 7 0 0 0,-6 6 0 0 0,-3 3 0 0 0,-4 2 0 0 0,0 1 0 0 0,2-1 0 0 0,3-2 0 0 0,2-2 0 0 0,3-2 0 0 0,2-1 0 0 0,1-1 0 0 0,1 0 0 0 0,-1-1 0 0 0,2 0 0 0 0,2-4 0 0 0,2-3 0 0 0,3-2 0 0 0,2-3 0 0 0,3-1 0 0 0,-1-1 0 0 0,0 0 0 0 0,0 0 0 0 0,1-1 0 0 0,0 1 0 0 0,-2 0 0 0 0,0 0 0 0 0,-1 0 0 0 0,-2 1 0 0 0,0-1 0 0 0,-1 0 0 0 0,-1 1 0 0 0,-1-1 0 0 0,2-1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9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2235 9605 16383 0 0,'0'0'0'0'0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3198 9734 16383 0 0,'8'-3'0'0'0,"9"-6"0"0"0,8-4 0 0 0,7-4 0 0 0,3-2 0 0 0,3 0 0 0 0,1 1 0 0 0,1 1 0 0 0,0 1 0 0 0,-1 1 0 0 0,0 0 0 0 0,1 0 0 0 0,2 2 0 0 0,-1 1 0 0 0,0 2 0 0 0,0 2 0 0 0,-2 0 0 0 0,0 1 0 0 0,-2-1 0 0 0,-1 2 0 0 0,-2-1 0 0 0,-2 0 0 0 0,-2-1 0 0 0,0 1 0 0 0,-1 0 0 0 0,0 0 0 0 0,-2 1 0 0 0,-1 1 0 0 0,-2 3 0 0 0,0 0 0 0 0,-2 1 0 0 0,0 0 0 0 0,-1-1 0 0 0,1 1 0 0 0,-1 0 0 0 0,1 1 0 0 0,0-1 0 0 0,-1 0 0 0 0,-1-1 0 0 0,-4 1 0 0 0,-2-1 0 0 0,-1 2 0 0 0,0-1 0 0 0,1 1 0 0 0,-1 0 0 0 0,1 0 0 0 0,0 0 0 0 0,0 0 0 0 0,1 0 0 0 0,-1 0 0 0 0,1 0 0 0 0,0 0 0 0 0,-1 0 0 0 0,1 0 0 0 0,0 0 0 0 0,-1 0 0 0 0,1 0 0 0 0,-1 0 0 0 0,1 0 0 0 0,-1 0 0 0 0,1 0 0 0 0,-1 0 0 0 0,1 0 0 0 0,0 0 0 0 0,-1 0 0 0 0,2 0 0 0 0,0 0 0 0 0,0 0 0 0 0,1 0 0 0 0,2 0 0 0 0,0 0 0 0 0,2 0 0 0 0,0 0 0 0 0,1 0 0 0 0,0 0 0 0 0,0 0 0 0 0,0 0 0 0 0,0 0 0 0 0,0 0 0 0 0,0 0 0 0 0,0 0 0 0 0,0 0 0 0 0,0 0 0 0 0,-1 0 0 0 0,1 0 0 0 0,0 0 0 0 0,0 0 0 0 0,0 0 0 0 0,0 0 0 0 0,-1 0 0 0 0,0 0 0 0 0,-1 0 0 0 0,-1 0 0 0 0,0-1 0 0 0,-1-2 0 0 0,1-2 0 0 0,-1 0 0 0 0,-1-2 0 0 0,0 0 0 0 0,0 1 0 0 0,1 1 0 0 0,0 2 0 0 0,-2 1 0 0 0,1 1 0 0 0,-2 1 0 0 0,0 0 0 0 0,1 0 0 0 0,1 1 0 0 0,0-1 0 0 0,1 0 0 0 0,2 0 0 0 0,1 0 0 0 0,0 0 0 0 0,1 0 0 0 0,-1 0 0 0 0,-1 0 0 0 0,0 0 0 0 0,-1 0 0 0 0,-1 0 0 0 0,1 0 0 0 0,0 0 0 0 0,1 0 0 0 0,3 0 0 0 0,4 0 0 0 0,3 0 0 0 0,2 0 0 0 0,1 0 0 0 0,-2 0 0 0 0,1 0 0 0 0,-4 0 0 0 0,-4 0 0 0 0,-3 0 0 0 0,-4 0 0 0 0,-1 0 0 0 0,-1 0 0 0 0,-1 2 0 0 0,0-1 0 0 0,-1 2 0 0 0,1 1 0 0 0,1 2 0 0 0,-1 0 0 0 0,0 1 0 0 0,1 0 0 0 0,-1 1 0 0 0,1-1 0 0 0,-1 1 0 0 0,1-1 0 0 0,0 0 0 0 0,-2 1 0 0 0,-1-1 0 0 0,-2 0 0 0 0,-1 1 0 0 0,-1-1 0 0 0,0 0 0 0 0,1 1 0 0 0,-1-1 0 0 0,1 0 0 0 0,-1 0 0 0 0,-1 1 0 0 0,1-1 0 0 0,-1 0 0 0 0,0 1 0 0 0,1-1 0 0 0,-1 0 0 0 0,0 0 0 0 0,0 1 0 0 0,0-1 0 0 0,1 0 0 0 0,-1 1 0 0 0,0-1 0 0 0,1 0 0 0 0,-1 0 0 0 0,0 1 0 0 0,0-1 0 0 0,1 0 0 0 0,0 2 0 0 0,2 1 0 0 0,2 2 0 0 0,1 1 0 0 0,1 1 0 0 0,-1 0 0 0 0,-1 1 0 0 0,-2 0 0 0 0,0-1 0 0 0,-2 1 0 0 0,-1 0 0 0 0,1 0 0 0 0,-1-1 0 0 0,0 1 0 0 0,0 0 0 0 0,0-1 0 0 0,0 1 0 0 0,0-1 0 0 0,0-1 0 0 0,1-1 0 0 0,-1-2 0 0 0,0-1 0 0 0,0-1 0 0 0,1-1 0 0 0,-2 1 0 0 0,-2-2 0 0 0,-1 1 0 0 0,-1 2 0 0 0,-2 1 0 0 0,0 1 0 0 0,0 1 0 0 0,0 0 0 0 0,0 1 0 0 0,-1 1 0 0 0,1 0 0 0 0,0 0 0 0 0,0 0 0 0 0,0 1 0 0 0,0 0 0 0 0,0-1 0 0 0,0 1 0 0 0,0 0 0 0 0,0-1 0 0 0,0 1 0 0 0,1 2 0 0 0,2 3 0 0 0,0 3 0 0 0,0-2 0 0 0,-1 0 0 0 0,0-2 0 0 0,-1-2 0 0 0,-1-1 0 0 0,0-1 0 0 0,0-1 0 0 0,0 1 0 0 0,-1-1 0 0 0,-2 0 0 0 0,-2 1 0 0 0,-1-1 0 0 0,0 0 0 0 0,-2 1 0 0 0,1-1 0 0 0,-1 1 0 0 0,1-1 0 0 0,-1 1 0 0 0,1 0 0 0 0,-1-1 0 0 0,1 1 0 0 0,0-1 0 0 0,-1 0 0 0 0,1-3 0 0 0,0-1 0 0 0,0-1 0 0 0,-1-1 0 0 0,1 0 0 0 0,0-1 0 0 0,-1 0 0 0 0,1 0 0 0 0,0 0 0 0 0,0 0 0 0 0,-1 0 0 0 0,1 0 0 0 0,0 0 0 0 0,-1 1 0 0 0,1-1 0 0 0,0 0 0 0 0,-2 1 0 0 0,-1-1 0 0 0,-1 0 0 0 0,-2 0 0 0 0,-1 1 0 0 0,-1-1 0 0 0,0 0 0 0 0,1 1 0 0 0,-1-1 0 0 0,0 0 0 0 0,0 0 0 0 0,0 1 0 0 0,1-1 0 0 0,-1 0 0 0 0,-1 0 0 0 0,-1 1 0 0 0,-2-1 0 0 0,-3 0 0 0 0,-2 1 0 0 0,-2-1 0 0 0,-2 1 0 0 0,0 3 0 0 0,-2-1 0 0 0,1 0 0 0 0,-1 0 0 0 0,1 0 0 0 0,-1-1 0 0 0,-2 2 0 0 0,-3 0 0 0 0,-3 2 0 0 0,-1-1 0 0 0,-2 1 0 0 0,-1-2 0 0 0,-1 1 0 0 0,1 0 0 0 0,0 1 0 0 0,-2 1 0 0 0,-3 0 0 0 0,-1 1 0 0 0,0 0 0 0 0,2-1 0 0 0,0-2 0 0 0,1-2 0 0 0,0-1 0 0 0,1-1 0 0 0,1 0 0 0 0,-1-1 0 0 0,1 0 0 0 0,0 0 0 0 0,3-1 0 0 0,2-2 0 0 0,3-2 0 0 0,2 0 0 0 0,2-1 0 0 0,2-1 0 0 0,0-1 0 0 0,2 1 0 0 0,1 0 0 0 0,2 0 0 0 0,1-1 0 0 0,0 1 0 0 0,2 0 0 0 0,-1 0 0 0 0,1 0 0 0 0,-1 0 0 0 0,0 0 0 0 0,1 0 0 0 0,-1 0 0 0 0,0 0 0 0 0,0 0 0 0 0,1 0 0 0 0,-1 0 0 0 0,1 0 0 0 0,2 0 0 0 0,2 0 0 0 0,1 0 0 0 0,0 0 0 0 0,2 0 0 0 0,-1 0 0 0 0,1 0 0 0 0,0 0 0 0 0,0 0 0 0 0,-1-1 0 0 0,1-2 0 0 0,-1-1 0 0 0,1-2 0 0 0,-1-1 0 0 0,1 0 0 0 0,-1 0 0 0 0,1-1 0 0 0,-1 0 0 0 0,-1 0 0 0 0,-1-3 0 0 0,-2-1 0 0 0,-2-1 0 0 0,0-1 0 0 0,-1 0 0 0 0,0-1 0 0 0,-1 0 0 0 0,-2 1 0 0 0,0-1 0 0 0,-1 0 0 0 0,-1 0 0 0 0,0 1 0 0 0,1-1 0 0 0,2 1 0 0 0,1-2 0 0 0,0 0 0 0 0,1-1 0 0 0,0 2 0 0 0,0-1 0 0 0,1 1 0 0 0,-1 0 0 0 0,0-1 0 0 0,1-1 0 0 0,-1-2 0 0 0,0-1 0 0 0,0-1 0 0 0,0 0 0 0 0,1 1 0 0 0,-1-1 0 0 0,0 0 0 0 0,0 0 0 0 0,1 0 0 0 0,2-1 0 0 0,2 0 0 0 0,1 0 0 0 0,1 2 0 0 0,0-1 0 0 0,1 1 0 0 0,-1-1 0 0 0,1 0 0 0 0,0 0 0 0 0,0 0 0 0 0,-1-1 0 0 0,1 0 0 0 0,-1 0 0 0 0,1 0 0 0 0,-1 0 0 0 0,0 0 0 0 0,1 1 0 0 0,0 0 0 0 0,3 2 0 0 0,1 2 0 0 0,1 0 0 0 0,1 2 0 0 0,1 1 0 0 0,-1-1 0 0 0,1 1 0 0 0,0 0 0 0 0,0-1 0 0 0,0 1 0 0 0,0 0 0 0 0,0-1 0 0 0,0 1 0 0 0,1-1 0 0 0,1 0 0 0 0,2 1 0 0 0,2 1 0 0 0,0 1 0 0 0,1 2 0 0 0,0 1 0 0 0,1 1 0 0 0,-1 1 0 0 0,0-1 0 0 0,0 2 0 0 0,1-1 0 0 0,-1 0 0 0 0,0-1 0 0 0,0 1 0 0 0,0 0 0 0 0,0 0 0 0 0,0 0 0 0 0,0-1 0 0 0,0 0 0 0 0,0-1 0 0 0,0 0 0 0 0,0 0 0 0 0,0 1 0 0 0,0 0 0 0 0,0 1 0 0 0,0-1 0 0 0,1 1 0 0 0,2 0 0 0 0,1-2 0 0 0,2-1 0 0 0,1-1 0 0 0,0-2 0 0 0,1-1 0 0 0,3-1 0 0 0,1 2 0 0 0,1 1 0 0 0,1 1 0 0 0,1 2 0 0 0,0 1 0 0 0,0 1 0 0 0,-1-1 0 0 0,1 1 0 0 0,0 1 0 0 0,0-1 0 0 0,-2 1 0 0 0,-1 1 0 0 0,-2 3 0 0 0,-1 0 0 0 0,-1 1 0 0 0,-1 1 0 0 0,0 1 0 0 0,0-1 0 0 0,0 0 0 0 0,0 0 0 0 0,0 1 0 0 0,0-1 0 0 0,0 0 0 0 0,1 0 0 0 0,-2-1 0 0 0,-2-2 0 0 0,-1-2 0 0 0,-1 0 0 0 0,-2-2 0 0 0,0 0 0 0 0,0-1 0 0 0,0 1 0 0 0,0-1 0 0 0,-1 1 0 0 0,1 1 0 0 0,0 0 0 0 0,0 0 0 0 0,0 1 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2.99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5190 9910 16383 0 0,'2'2'0'0'0,"4"4"0"0"0,3 3 0 0 0,3 2 0 0 0,1 2 0 0 0,0 0 0 0 0,-1 0 0 0 0,-1-3 0 0 0,-2 0 0 0 0,0-2 0 0 0,-2 0 0 0 0,1-1 0 0 0,-1 0 0 0 0,0 2 0 0 0,0-1 0 0 0,0 1 0 0 0,0 1 0 0 0,0-1 0 0 0,1 2 0 0 0,-1-1 0 0 0,0 2 0 0 0,0 0 0 0 0,1-1 0 0 0,-1 0 0 0 0,2-1 0 0 0,-1-2 0 0 0,1 0 0 0 0,1 1 0 0 0,1 0 0 0 0,0 1 0 0 0,1 0 0 0 0,-1 0 0 0 0,-1-1 0 0 0,1 0 0 0 0,0 1 0 0 0,0-1 0 0 0,1-1 0 0 0,-1 1 0 0 0,0-1 0 0 0,0 3 0 0 0,1 1 0 0 0,-2 1 0 0 0,1-1 0 0 0,1 1 0 0 0,1 0 0 0 0,1 0 0 0 0,0 1 0 0 0,0 1 0 0 0,1-2 0 0 0,-1 0 0 0 0,1-1 0 0 0,0-2 0 0 0,-1 1 0 0 0,1-1 0 0 0,0 0 0 0 0,-1 2 0 0 0,1-1 0 0 0,-1-1 0 0 0,0 0 0 0 0,-1-2 0 0 0,-2 0 0 0 0,1 0 0 0 0,-1-1 0 0 0,-1 2 0 0 0,0 1 0 0 0,0 1 0 0 0,-1 1 0 0 0,1-1 0 0 0,-1-1 0 0 0,1-1 0 0 0,-2-1 0 0 0,0 0 0 0 0,0-1 0 0 0,0 0 0 0 0,-1 0 0 0 0,0 0 0 0 0,0 0 0 0 0,0 1 0 0 0,1-1 0 0 0,-1 0 0 0 0,0 0 0 0 0,0 1 0 0 0,1-1 0 0 0,-1 0 0 0 0,0 0 0 0 0,0 1 0 0 0,1-1 0 0 0,-1 0 0 0 0,0 1 0 0 0,1-1 0 0 0,-1 0 0 0 0,0 0 0 0 0,0 1 0 0 0,1-1 0 0 0,-1 0 0 0 0,0 1 0 0 0,1-1 0 0 0,-1 0 0 0 0,0 0 0 0 0,0 1 0 0 0,1-1 0 0 0,-1 0 0 0 0,0 0 0 0 0,1 1 0 0 0,-1-1 0 0 0,0 0 0 0 0,0 1 0 0 0,1-1 0 0 0,-1 0 0 0 0,0 0 0 0 0,-1-2 0 0 0,-1-3 0 0 0,-4-4 0 0 0,-2-2 0 0 0,-3-3 0 0 0,-1-3 0 0 0,-2-2 0 0 0,-1-1 0 0 0,0 2 0 0 0,-1 0 0 0 0,0 2 0 0 0,0 0 0 0 0,0 1 0 0 0,1 1 0 0 0,0 0 0 0 0,0 1 0 0 0,1 2 0 0 0,-1 1 0 0 0,1 2 0 0 0,0 0 0 0 0,0 1 0 0 0,0 0 0 0 0,-1 1 0 0 0,1-1 0 0 0,0 0 0 0 0,0 0 0 0 0,-1 1 0 0 0,1-1 0 0 0,0 0 0 0 0,-1-2 0 0 0,1-1 0 0 0,0-1 0 0 0,0-2 0 0 0,-1 0 0 0 0,1-2 0 0 0,0 1 0 0 0,-1-1 0 0 0,1 1 0 0 0,0-1 0 0 0,0 1 0 0 0,-1-1 0 0 0,1 1 0 0 0,0 0 0 0 0,-1-1 0 0 0,1 1 0 0 0,0 0 0 0 0,0 0 0 0 0,-1-1 0 0 0,1 1 0 0 0,0 0 0 0 0,-1-1 0 0 0,1 1 0 0 0,0 0 0 0 0,0 0 0 0 0,-1-1 0 0 0,1 1 0 0 0,0 0 0 0 0,0-1 0 0 0,-1 1 0 0 0,1 0 0 0 0,0 0 0 0 0,-1-1 0 0 0,1 1 0 0 0,0 0 0 0 0,0 0 0 0 0,-1 0 0 0 0,1 2 0 0 0,0-1 0 0 0,-1 0 0 0 0,1 0 0 0 0,0-1 0 0 0,0 0 0 0 0,-1 0 0 0 0,1 0 0 0 0,0-1 0 0 0,-1 1 0 0 0,1 0 0 0 0,0-1 0 0 0,1 1 0 0 0,0 0 0 0 0,1-1 0 0 0,-1 1 0 0 0,-1 0 0 0 0,0-1 0 0 0,0 1 0 0 0,0 0 0 0 0,0 0 0 0 0,0-1 0 0 0,-1 1 0 0 0,1 0 0 0 0,0-1 0 0 0,-1 1 0 0 0,1 0 0 0 0,0 0 0 0 0,-1-1 0 0 0,1 1 0 0 0,0 0 0 0 0,-2 0 0 0 0,-1-2 0 0 0,-2-1 0 0 0,-1-1 0 0 0,0 1 0 0 0,-2 1 0 0 0,0 0 0 0 0,0 1 0 0 0,1 0 0 0 0,-1 1 0 0 0,0 0 0 0 0,2-1 0 0 0,1 1 0 0 0,2 0 0 0 0,1 0 0 0 0,1 0 0 0 0,1-1 0 0 0,-1 1 0 0 0,2 0 0 0 0,-1 0 0 0 0,0 1 0 0 0,-1 0 0 0 0,1 1 0 0 0,0 1 0 0 0,0 1 0 0 0,0 0 0 0 0,-1 1 0 0 0,1 1 0 0 0,0 1 0 0 0,-1-1 0 0 0,1-2 0 0 0,0 0 0 0 0,0 0 0 0 0,-1 0 0 0 0,1 0 0 0 0,0 1 0 0 0,-1 0 0 0 0,1 0 0 0 0,0 0 0 0 0,0-1 0 0 0,-1 0 0 0 0,1-1 0 0 0,0 1 0 0 0,-1-1 0 0 0,1-1 0 0 0,0 0 0 0 0,0-2 0 0 0,-1 1 0 0 0,1-2 0 0 0,0 2 0 0 0,0 1 0 0 0,-1 0 0 0 0,1 0 0 0 0,0 2 0 0 0,-1 0 0 0 0,1 1 0 0 0,0 1 0 0 0,0 1 0 0 0,-1 0 0 0 0,1-1 0 0 0,0 0 0 0 0,-1-2 0 0 0,1 0 0 0 0,0 1 0 0 0,0 0 0 0 0,-1 1 0 0 0,1-1 0 0 0,0 0 0 0 0,-1 0 0 0 0,1 1 0 0 0,0 0 0 0 0,0 1 0 0 0,-1 0 0 0 0,1 0 0 0 0,0 0 0 0 0,0 0 0 0 0,-1 0 0 0 0,1 0 0 0 0,0 0 0 0 0,-1 0 0 0 0,1 0 0 0 0,0 0 0 0 0,0 0 0 0 0,-1 0 0 0 0,1 0 0 0 0,0 0 0 0 0,-1 0 0 0 0,1 0 0 0 0,0 0 0 0 0,0 0 0 0 0,-1 0 0 0 0,1 0 0 0 0,1 1 0 0 0,3 2 0 0 0,2 2 0 0 0,1 0 0 0 0,1 2 0 0 0,3 0 0 0 0,1 1 0 0 0,2-1 0 0 0,0 1 0 0 0,0-1 0 0 0,1 1 0 0 0,-1-1 0 0 0,1 1 0 0 0,0-1 0 0 0,-1 0 0 0 0,0 1 0 0 0,1-1 0 0 0,-1 0 0 0 0,0 0 0 0 0,1 1 0 0 0,-1-1 0 0 0,0 0 0 0 0,-1 0 0 0 0,-1 1 0 0 0,-3-1 0 0 0,0 0 0 0 0,-1 1 0 0 0,-1-1 0 0 0,-1 0 0 0 0,1 0 0 0 0,0 1 0 0 0,0-1 0 0 0,-1 0 0 0 0,1 1 0 0 0,0-1 0 0 0,0 0 0 0 0,0 0 0 0 0,0 1 0 0 0,0-1 0 0 0,0 0 0 0 0,0 1 0 0 0,0-1 0 0 0,0 0 0 0 0,0 0 0 0 0,0 1 0 0 0,0-1 0 0 0,0 0 0 0 0,0 1 0 0 0,0-1 0 0 0,0-2 0 0 0,0-4 0 0 0,0-3 0 0 0,0-2 0 0 0,0-2 0 0 0,0-1 0 0 0,0 0 0 0 0,0-1 0 0 0,0 0 0 0 0,0 0 0 0 0,0 0 0 0 0,0 1 0 0 0,0-1 0 0 0,0 1 0 0 0,0 0 0 0 0,0-1 0 0 0,0 1 0 0 0,0 0 0 0 0,0 0 0 0 0,0-1 0 0 0,0 1 0 0 0,0 0 0 0 0,0 0 0 0 0,0-1 0 0 0,0 1 0 0 0,0 0 0 0 0,0-1 0 0 0,0 1 0 0 0,0 0 0 0 0,0 0 0 0 0,0-1 0 0 0,0 1 0 0 0,0 0 0 0 0,0-1 0 0 0,0 1 0 0 0,0 0 0 0 0,0 0 0 0 0,0-1 0 0 0,0 1 0 0 0,0 0 0 0 0,0 0 0 0 0,0-1 0 0 0,0 1 0 0 0,0 0 0 0 0,1-1 0 0 0,1 1 0 0 0,1 0 0 0 0,1 0 0 0 0,1-1 0 0 0,2 2 0 0 0,0 1 0 0 0,0 0 0 0 0,0 2 0 0 0,1 0 0 0 0,-1-1 0 0 0,1-1 0 0 0,-1 1 0 0 0,1-1 0 0 0,-1 1 0 0 0,0-1 0 0 0,1 2 0 0 0,-1 0 0 0 0,0 0 0 0 0,0-1 0 0 0,1 0 0 0 0,-1 1 0 0 0,0 1 0 0 0,1 1 0 0 0,-1 0 0 0 0,0 1 0 0 0,0 0 0 0 0,1 0 0 0 0,-1 0 0 0 0,0 1 0 0 0,0-1 0 0 0,1 0 0 0 0,-1 0 0 0 0,0 0 0 0 0,1 0 0 0 0,-1 0 0 0 0,0 0 0 0 0,0 0 0 0 0,1 0 0 0 0,-1 0 0 0 0,0 0 0 0 0,1 0 0 0 0,-1 0 0 0 0,0 0 0 0 0,0 0 0 0 0,1 0 0 0 0,-1 0 0 0 0,0 0 0 0 0,1 0 0 0 0,-1 0 0 0 0,0 0 0 0 0,0 0 0 0 0,1 0 0 0 0,-1 0 0 0 0,0 0 0 0 0,0 0 0 0 0,1 0 0 0 0,-1 0 0 0 0,0 0 0 0 0,1 0 0 0 0,-1 0 0 0 0,0 0 0 0 0,0 0 0 0 0,1 0 0 0 0,-1 0 0 0 0,0 0 0 0 0,1 0 0 0 0,-1 0 0 0 0,0 0 0 0 0,0 0 0 0 0,1 0 0 0 0,-1 0 0 0 0,0 0 0 0 0,1 0 0 0 0,-1 1 0 0 0,0 2 0 0 0,0 0 0 0 0,1 1 0 0 0,-1 0 0 0 0,0-1 0 0 0,0-1 0 0 0,1 0 0 0 0,-1-2 0 0 0,0 0 0 0 0,1 0 0 0 0,-1 0 0 0 0,0 0 0 0 0,0 0 0 0 0,1 0 0 0 0,-1 0 0 0 0,0 0 0 0 0,1 0 0 0 0,-1 0 0 0 0,0 0 0 0 0,0 0 0 0 0,1 0 0 0 0,-2 0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18154 10445 16383 0 0,'9'3'0'0'0,"11"2"0"0"0,8 4 0 0 0,7 2 0 0 0,4 0 0 0 0,3-1 0 0 0,0 0 0 0 0,-1-3 0 0 0,-3-2 0 0 0,-1-1 0 0 0,-2-3 0 0 0,-2 0 0 0 0,0-1 0 0 0,-2-1 0 0 0,-1 1 0 0 0,-2-1 0 0 0,0 1 0 0 0,-2 0 0 0 0,0 0 0 0 0,0-2 0 0 0,0 0 0 0 0,0-2 0 0 0,0-1 0 0 0,0-1 0 0 0,0-1 0 0 0,0 1 0 0 0,0-1 0 0 0,0 0 0 0 0,0 0 0 0 0,0 1 0 0 0,0-1 0 0 0,1 0 0 0 0,-1 1 0 0 0,0-1 0 0 0,0 1 0 0 0,0-1 0 0 0,0 1 0 0 0,1-1 0 0 0,-1 1 0 0 0,0-1 0 0 0,0 1 0 0 0,0-1 0 0 0,0 0 0 0 0,0 1 0 0 0,1-2 0 0 0,-1 0 0 0 0,0-1 0 0 0,0 0 0 0 0,0-1 0 0 0,-1-1 0 0 0,-1 0 0 0 0,-3 0 0 0 0,-3 0 0 0 0,-2 2 0 0 0,0 1 0 0 0,0 1 0 0 0,1 0 0 0 0,1 1 0 0 0,0-1 0 0 0,1 1 0 0 0,1 0 0 0 0,0-1 0 0 0,-1 1 0 0 0,1-1 0 0 0,0 1 0 0 0,0-1 0 0 0,-2 1 0 0 0,0-1 0 0 0,1 1 0 0 0,-3-1 0 0 0,-3 1 0 0 0,0 0 0 0 0,-2 1 0 0 0,1 1 0 0 0,0 1 0 0 0,0 2 0 0 0,0-1 0 0 0,1 0 0 0 0,0 0 0 0 0,0 1 0 0 0,0 1 0 0 0,0 0 0 0 0,3-2 0 0 0,6-1 0 0 0,8-3 0 0 0,7-1 0 0 0,5 0 0 0 0,2-1 0 0 0,1 1 0 0 0,-1 0 0 0 0,-2 1 0 0 0,0 2 0 0 0,-2 1 0 0 0,0 1 0 0 0,-2 2 0 0 0,-1 0 0 0 0,-2 0 0 0 0,-1 0 0 0 0,-1 2 0 0 0,-1 1 0 0 0,3 1 0 0 0,4 1 0 0 0,2 1 0 0 0,2 1 0 0 0,0 0 0 0 0,-3 0 0 0 0,-4 0 0 0 0,-3 0 0 0 0,-4-1 0 0 0,-1 1 0 0 0,-1-1 0 0 0,-3 1 0 0 0,-1 0 0 0 0,-2-1 0 0 0,0 1 0 0 0,-1-1 0 0 0,-2 1 0 0 0,-1 0 0 0 0,-2 2 0 0 0,0 2 0 0 0,0 1 0 0 0,1 0 0 0 0,-1 0 0 0 0,1-1 0 0 0,1-2 0 0 0,0-1 0 0 0,0 0 0 0 0,0-2 0 0 0,-1 2 0 0 0,0 0 0 0 0,-1 1 0 0 0,1 0 0 0 0,-1-1 0 0 0,-2 0 0 0 0,-3 0 0 0 0,-1-1 0 0 0,-1 0 0 0 0,-2-1 0 0 0,1 1 0 0 0,-1-1 0 0 0,0 1 0 0 0,0-1 0 0 0,0 0 0 0 0,1 1 0 0 0,-1-1 0 0 0,1 1 0 0 0,-1 0 0 0 0,1-1 0 0 0,-1 1 0 0 0,1-1 0 0 0,0 1 0 0 0,-1-1 0 0 0,1 1 0 0 0,-1-2 0 0 0,1-1 0 0 0,-2 0 0 0 0,-1 0 0 0 0,-1 0 0 0 0,-2 0 0 0 0,1-1 0 0 0,-1 0 0 0 0,2 0 0 0 0,-1 1 0 0 0,0-1 0 0 0,-1 1 0 0 0,1-1 0 0 0,1-1 0 0 0,1-1 0 0 0,0 0 0 0 0,0-1 0 0 0,1 0 0 0 0,0 0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15061 6224 16383 0 0,'0'-2'0'0'0,"0"0"0"0"0,0-2 0 0 0,0-1 0 0 0,0-1 0 0 0,0-1 0 0 0,0 1 0 0 0,0-1 0 0 0,0 0 0 0 0,0 0 0 0 0,0 1 0 0 0,0-1 0 0 0,0 0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0,-1 1 0 0 0,0-1 0 0 0,-2 2 0 0 0,-1 1 0 0 0,1 0 0 0 0,-1 1 0 0 0,-1 1 0 0 0,-1 0 0 0 0,0 0 0 0 0,1 0 0 0 0,0 1 0 0 0,-1 0 0 0 0,1 1 0 0 0,-1 0 0 0 0,0 0 0 0 0,0 0 0 0 0,0 0 0 0 0,-1 0 0 0 0,1 0 0 0 0,0 0 0 0 0,0 0 0 0 0,1 0 0 0 0,0 0 0 0 0,-1 0 0 0 0,0 0 0 0 0,0 0 0 0 0,0 0 0 0 0,-1 0 0 0 0,1 0 0 0 0,-1 0 0 0 0,1 0 0 0 0,-1 0 0 0 0,0 0 0 0 0,1 0 0 0 0,-1 0 0 0 0,1 0 0 0 0,0 1 0 0 0,2 2 0 0 0,2 1 0 0 0,0 1 0 0 0,2 1 0 0 0,0 1 0 0 0,0-1 0 0 0,0 1 0 0 0,0 0 0 0 0,1 0 0 0 0,-1-1 0 0 0,0 1 0 0 0,0 0 0 0 0,0-1 0 0 0,0 1 0 0 0,0-1 0 0 0,0 1 0 0 0,0-1 0 0 0,0 1 0 0 0,0-1 0 0 0,0 1 0 0 0,0-1 0 0 0,0 1 0 0 0,0 0 0 0 0,0-1 0 0 0,0 1 0 0 0,0-1 0 0 0,0 1 0 0 0,0-1 0 0 0,0 1 0 0 0,0-1 0 0 0,0 1 0 0 0,0-1 0 0 0,0 1 0 0 0,0-1 0 0 0,0 1 0 0 0,0 0 0 0 0,0-1 0 0 0,0 1 0 0 0,0-1 0 0 0,0 1 0 0 0,0-1 0 0 0,0 1 0 0 0,0-1 0 0 0,0 1 0 0 0,0-1 0 0 0,0 1 0 0 0,0-1 0 0 0,-1 1 0 0 0,-2 0 0 0 0,-1-1 0 0 0,-1 1 0 0 0,0 0 0 0 0,2 2 0 0 0,0 2 0 0 0,1 1 0 0 0,1 0 0 0 0,1 1 0 0 0,0 0 0 0 0,0 1 0 0 0,0-1 0 0 0,1 0 0 0 0,-1 1 0 0 0,0-1 0 0 0,0 0 0 0 0,0 0 0 0 0,0 0 0 0 0,0 0 0 0 0,0 0 0 0 0,0 0 0 0 0,-1 0 0 0 0,-1 0 0 0 0,1 0 0 0 0,0 1 0 0 0,0-1 0 0 0,-1 0 0 0 0,1 1 0 0 0,-1 2 0 0 0,1 1 0 0 0,0 1 0 0 0,1 0 0 0 0,0-1 0 0 0,-1-2 0 0 0,2 0 0 0 0,-1-1 0 0 0,0 0 0 0 0,0-1 0 0 0,0 0 0 0 0,0-1 0 0 0,0 0 0 0 0,0-1 0 0 0,0-3 0 0 0,0 0 0 0 0,0-1 0 0 0,0 0 0 0 0,0-1 0 0 0,0 1 0 0 0,0-1 0 0 0,0 0 0 0 0,0 1 0 0 0,0-1 0 0 0,0 1 0 0 0,0-1 0 0 0,0 1 0 0 0,0-1 0 0 0,0 1 0 0 0,0-1 0 0 0,0 1 0 0 0,0-1 0 0 0,0 1 0 0 0,0-1 0 0 0,0 1 0 0 0,0-1 0 0 0,0 1 0 0 0,0 0 0 0 0,0-1 0 0 0,0 1 0 0 0,0-1 0 0 0,0 1 0 0 0,0-1 0 0 0,0 1 0 0 0,0-1 0 0 0,0 1 0 0 0,0-1 0 0 0,0 1 0 0 0,0-2 0 0 0,2-1 0 0 0,0-1 0 0 0,2-2 0 0 0,1 0 0 0 0,1-1 0 0 0,0 0 0 0 0,1-1 0 0 0,0 1 0 0 0,-1 0 0 0 0,1 0 0 0 0,0 0 0 0 0,0 0 0 0 0,-1 0 0 0 0,1 0 0 0 0,-1 0 0 0 0,1 0 0 0 0,-1-2 0 0 0,1 0 0 0 0,-1-2 0 0 0,1-1 0 0 0,-1-1 0 0 0,1-1 0 0 0,0 1 0 0 0,-1-1 0 0 0,1 0 0 0 0,-1 0 0 0 0,1 1 0 0 0,-1-1 0 0 0,1 0 0 0 0,-1 1 0 0 0,1-1 0 0 0,-1 1 0 0 0,1-1 0 0 0,-1 1 0 0 0,1-1 0 0 0,0 1 0 0 0,-1-1 0 0 0,1 0 0 0 0,-1 1 0 0 0,1-1 0 0 0,-1 1 0 0 0,1-1 0 0 0,-1 1 0 0 0,1-1 0 0 0,-1 1 0 0 0,1-1 0 0 0,-1 1 0 0 0,1-1 0 0 0,0 1 0 0 0,-1-1 0 0 0,1 0 0 0 0,-1 1 0 0 0,1-1 0 0 0,-1 1 0 0 0,1-1 0 0 0,-1 1 0 0 0,1-1 0 0 0,-1 1 0 0 0,1-1 0 0 0,-1 1 0 0 0,1-1 0 0 0,0 1 0 0 0,-1-1 0 0 0,1 0 0 0 0,-1 1 0 0 0,1-1 0 0 0,-1 1 0 0 0,1-1 0 0 0,-1 1 0 0 0,1-1 0 0 0,-1 1 0 0 0,1-1 0 0 0,-1 1 0 0 0,1-1 0 0 0,0 1 0 0 0,-1-1 0 0 0,1 0 0 0 0,-1 1 0 0 0,1-1 0 0 0,-1 1 0 0 0,1-1 0 0 0,-1 1 0 0 0,1-1 0 0 0,-1 1 0 0 0,1-1 0 0 0,-1 1 0 0 0,1-1 0 0 0,0 1 0 0 0,-1-1 0 0 0,1 0 0 0 0,-1 1 0 0 0,1-1 0 0 0,-1 1 0 0 0,1-1 0 0 0,-2 1 0 0 0,-1-1 0 0 0,-1 1 0 0 0,-2-1 0 0 0,0 1 0 0 0,-1-1 0 0 0,0-1 0 0 0,-1 0 0 0 0,1 1 0 0 0,0-1 0 0 0,0 0 0 0 0,-1 0 0 0 0,1 0 0 0 0,0 0 0 0 0,0 0 0 0 0,0 1 0 0 0,0 0 0 0 0,0 0 0 0 0,0 1 0 0 0,0-1 0 0 0,0 1 0 0 0,0-1 0 0 0,0 0 0 0 0,0-2 0 0 0,0-1 0 0 0,0 0 0 0 0,0-1 0 0 0,0-1 0 0 0,0 1 0 0 0,0-1 0 0 0,0 1 0 0 0,0 0 0 0 0,0 0 0 0 0,0-1 0 0 0,0 1 0 0 0,0-2 0 0 0,0 2 0 0 0,0 1 0 0 0,0 1 0 0 0,0 1 0 0 0,0 0 0 0 0,0 2 0 0 0,0-1 0 0 0,0 1 0 0 0,0 0 0 0 0,0-1 0 0 0,0 1 0 0 0,0-1 0 0 0,0 1 0 0 0,0 0 0 0 0,0-1 0 0 0,0 0 0 0 0,-1 1 0 0 0,0-1 0 0 0,-2 1 0 0 0,1-1 0 0 0,-2 2 0 0 0,0 1 0 0 0,-1 1 0 0 0,-1 2 0 0 0,0 0 0 0 0,0 1 0 0 0,-1 0 0 0 0,0 1 0 0 0,1-1 0 0 0,-1 0 0 0 0,0 0 0 0 0,1 1 0 0 0,-1-1 0 0 0,0 0 0 0 0,1 0 0 0 0,-1 0 0 0 0,1 0 0 0 0,-1 0 0 0 0,1 0 0 0 0,-1 0 0 0 0,1 0 0 0 0,-1 0 0 0 0,1 0 0 0 0,-1 0 0 0 0,1 0 0 0 0,-1 0 0 0 0,1 0 0 0 0,-1 0 0 0 0,0 0 0 0 0,1 0 0 0 0,-1 0 0 0 0,1 0 0 0 0,-1 0 0 0 0,1 0 0 0 0,-1 0 0 0 0,1 0 0 0 0,-1 0 0 0 0,1 0 0 0 0,-1 0 0 0 0,1 0 0 0 0,-1 0 0 0 0,0 0 0 0 0,1 0 0 0 0,-1 0 0 0 0,2 0 0 0 0,1 1 0 0 0,1 2 0 0 0,2 1 0 0 0,0 1 0 0 0,1 1 0 0 0,1-1 0 0 0,-1 1 0 0 0,0-1 0 0 0,0 1 0 0 0,1-1 0 0 0,-1 1 0 0 0,0 1 0 0 0,0-1 0 0 0,0 1 0 0 0,0-1 0 0 0,0 1 0 0 0,0-1 0 0 0,0 1 0 0 0,0 0 0 0 0,0-1 0 0 0,0 1 0 0 0,0-1 0 0 0,0 1 0 0 0,0-1 0 0 0,0 1 0 0 0,0-1 0 0 0,0 1 0 0 0,0-1 0 0 0,0 1 0 0 0,0-1 0 0 0,0 1 0 0 0,0 0 0 0 0,0-1 0 0 0,0 1 0 0 0,0-1 0 0 0,0 1 0 0 0,1-1 0 0 0,1 1 0 0 0,2-1 0 0 0,0 1 0 0 0,1-2 0 0 0,-1 0 0 0 0,-1 0 0 0 0,0 1 0 0 0,0 0 0 0 0,0 0 0 0 0,-1 0 0 0 0,1 0 0 0 0,-1 1 0 0 0,2-1 0 0 0,-1 1 0 0 0,1 0 0 0 0,-1-1 0 0 0,0 1 0 0 0,-1-1 0 0 0,-1 1 0 0 0,-1-1 0 0 0,0 1 0 0 0,1 0 0 0 0,1-1 0 0 0,0 1 0 0 0,0-1 0 0 0,1 1 0 0 0,-2-1 0 0 0,0 1 0 0 0,0-1 0 0 0,-1 1 0 0 0,0-1 0 0 0,0 1 0 0 0,0-1 0 0 0,0 1 0 0 0,1-1 0 0 0,0 1 0 0 0,2 0 0 0 0,-1-1 0 0 0,1 1 0 0 0,-1-1 0 0 0,1 1 0 0 0,-1-1 0 0 0,-1 1 0 0 0,0-1 0 0 0,0 1 0 0 0,-1-1 0 0 0,0 1 0 0 0,0-1 0 0 0,0 1 0 0 0,-1 0 0 0 0,2-1 0 0 0,1 1 0 0 0,0-1 0 0 0,1 1 0 0 0,0-1 0 0 0,0 1 0 0 0,0-1 0 0 0,-1 1 0 0 0,-1-1 0 0 0,-1 1 0 0 0,0-1 0 0 0,0 1 0 0 0,1 0 0 0 0,2-1 0 0 0,1 1 0 0 0,0-1 0 0 0,0 1 0 0 0,0-1 0 0 0,0 1 0 0 0,1-1 0 0 0,0 1 0 0 0,1-1 0 0 0,0 1 0 0 0,-1-1 0 0 0,0 1 0 0 0,0 0 0 0 0,1-1 0 0 0,0 1 0 0 0,-1-1 0 0 0,-1 1 0 0 0,0-1 0 0 0,0 1 0 0 0,0-1 0 0 0,-1 1 0 0 0,1-1 0 0 0,1 1 0 0 0,0-1 0 0 0,1 1 0 0 0,1 0 0 0 0,-1-1 0 0 0,1 1 0 0 0,0-1 0 0 0,-2 1 0 0 0,0-1 0 0 0,0 1 0 0 0,-3-1 0 0 0,1 1 0 0 0,1-1 0 0 0,-1 1 0 0 0,-1-1 0 0 0,1 1 0 0 0,1 0 0 0 0,1-1 0 0 0,0 1 0 0 0,1-1 0 0 0,0 1 0 0 0,1-1 0 0 0,-1 1 0 0 0,1-2 0 0 0,0-1 0 0 0,-1 0 0 0 0,1-1 0 0 0,0-1 0 0 0,-1 0 0 0 0,1 0 0 0 0,-1 0 0 0 0,1 0 0 0 0,-1 0 0 0 0,1 1 0 0 0,-1 0 0 0 0,1-1 0 0 0,0 1 0 0 0,-1 0 0 0 0,1 2 0 0 0,-1-1 0 0 0,1-1 0 0 0,-1 1 0 0 0,1-1 0 0 0,-1-1 0 0 0,1 0 0 0 0,-1 1 0 0 0,1-2 0 0 0,-1 1 0 0 0,1-2 0 0 0,0 1 0 0 0,-1-1 0 0 0,1 0 0 0 0,-1 0 0 0 0,1 0 0 0 0,-1 1 0 0 0,1 0 0 0 0,-1 0 0 0 0,1 0 0 0 0,-1 0 0 0 0,1 0 0 0 0,-1-1 0 0 0,1 0 0 0 0,0 0 0 0 0,-1 0 0 0 0,1 0 0 0 0,-1 0 0 0 0,1 0 0 0 0,-1 0 0 0 0,1 0 0 0 0,-1 0 0 0 0,1 0 0 0 0,-1 0 0 0 0,1 0 0 0 0,-1 0 0 0 0,1 0 0 0 0,0 0 0 0 0,-1 0 0 0 0,1 0 0 0 0,-1 0 0 0 0,1 0 0 0 0,-1 0 0 0 0,0-1 0 0 0,-2-2 0 0 0,-2-1 0 0 0,0-1 0 0 0,-2-1 0 0 0,0 0 0 0 0,0-1 0 0 0,0 0 0 0 0,-1 0 0 0 0,1 0 0 0 0,0 1 0 0 0,0-1 0 0 0,0 0 0 0 0,0 1 0 0 0,0-1 0 0 0,0 1 0 0 0,0-1 0 0 0,0 1 0 0 0,0-1 0 0 0,0 1 0 0 0,0-1 0 0 0,0 1 0 0 0,0-1 0 0 0,0 1 0 0 0,0-1 0 0 0,0 1 0 0 0,0-1 0 0 0,0 0 0 0 0,0 1 0 0 0,0-1 0 0 0,-1 1 0 0 0,-2-1 0 0 0,-1 1 0 0 0,-1-1 0 0 0,-1 0 0 0 0,0-1 0 0 0,-1 0 0 0 0,0-1 0 0 0,0 0 0 0 0,1-1 0 0 0,-1 0 0 0 0,0-2 0 0 0,1 0 0 0 0,-1 0 0 0 0,0-1 0 0 0,1-1 0 0 0,-1 2 0 0 0,1 0 0 0 0,-1 2 0 0 0,1 0 0 0 0,0 2 0 0 0,1 0 0 0 0,1 2 0 0 0,2-1 0 0 0,0 1 0 0 0,1-1 0 0 0,1 1 0 0 0,0 0 0 0 0,0-1 0 0 0,0 1 0 0 0,0-1 0 0 0,0 1 0 0 0,1-1 0 0 0,-1 1 0 0 0,0-1 0 0 0,0 1 0 0 0,0-1 0 0 0,0 1 0 0 0,0-1 0 0 0,0 0 0 0 0,0 1 0 0 0,0-1 0 0 0,0 1 0 0 0,0-1 0 0 0,0 1 0 0 0,0-1 0 0 0,0 1 0 0 0,0-1 0 0 0,0 1 0 0 0,0-1 0 0 0,0 1 0 0 0,-1-1 0 0 0,-1 1 0 0 0,1-1 0 0 0,-1 0 0 0 0,2 1 0 0 0,-2-1 0 0 0,0 1 0 0 0,0-1 0 0 0,-2 1 0 0 0,-1-1 0 0 0,0 1 0 0 0,-2-1 0 0 0,2 1 0 0 0,1-1 0 0 0,1 1 0 0 0,1-1 0 0 0,-2 0 0 0 0,0 1 0 0 0,-1-1 0 0 0,-1 1 0 0 0,0-1 0 0 0,1 1 0 0 0,-1-1 0 0 0,2 1 0 0 0,0-1 0 0 0,0 1 0 0 0,-1-1 0 0 0,0 1 0 0 0,2-1 0 0 0,0 0 0 0 0,0 1 0 0 0,0-1 0 0 0,0 1 0 0 0,-1-1 0 0 0,2 1 0 0 0,-1-1 0 0 0,1 1 0 0 0,-1-1 0 0 0,0 2 0 0 0,-1 1 0 0 0,0 1 0 0 0,-2 2 0 0 0,0 0 0 0 0,0 1 0 0 0,-1 0 0 0 0,1 1 0 0 0,0-1 0 0 0,1 0 0 0 0,0 0 0 0 0,0 2 0 0 0,2 0 0 0 0,1 2 0 0 0,0 1 0 0 0,2 1 0 0 0,0 1 0 0 0,0-1 0 0 0,0 1 0 0 0,0 0 0 0 0,1 0 0 0 0,-1 0 0 0 0,0-1 0 0 0,0 1 0 0 0,0-1 0 0 0,0 1 0 0 0,0-1 0 0 0,0 1 0 0 0,0-1 0 0 0,0 1 0 0 0,0 0 0 0 0,0-1 0 0 0,0 1 0 0 0,0-1 0 0 0,0 1 0 0 0,0-1 0 0 0,0 1 0 0 0,0-1 0 0 0,0 1 0 0 0,0-1 0 0 0,0 1 0 0 0,0-1 0 0 0,0 1 0 0 0,0 0 0 0 0,0-1 0 0 0,0 1 0 0 0,0-1 0 0 0,0 1 0 0 0,0-1 0 0 0,0 1 0 0 0,0-1 0 0 0,0 1 0 0 0,0-1 0 0 0,0 1 0 0 0,0-1 0 0 0,0 1 0 0 0,0-1 0 0 0,0 1 0 0 0,0 0 0 0 0,0-1 0 0 0,0 1 0 0 0,0-1 0 0 0,0 1 0 0 0,0-1 0 0 0,0 1 0 0 0,0-1 0 0 0,0 1 0 0 0,0-1 0 0 0,1 1 0 0 0,2-1 0 0 0,1 1 0 0 0,0 0 0 0 0,0-1 0 0 0,0 1 0 0 0,0-1 0 0 0,1 2 0 0 0,0 1 0 0 0,1 1 0 0 0,0 2 0 0 0,0 1 0 0 0,1 0 0 0 0,-2 0 0 0 0,0 0 0 0 0,-1 1 0 0 0,-1-1 0 0 0,0 0 0 0 0,0 0 0 0 0,0-1 0 0 0,-1 0 0 0 0,1-1 0 0 0,1-2 0 0 0,0-1 0 0 0,0 1 0 0 0,0-1 0 0 0,-1 1 0 0 0,1 0 0 0 0,-2 0 0 0 0,1-1 0 0 0,1-1 0 0 0,-1 0 0 0 0,1 0 0 0 0,-1-1 0 0 0,0 1 0 0 0,-1-1 0 0 0,1 1 0 0 0,-1-1 0 0 0,0 0 0 0 0,0 1 0 0 0,1 0 0 0 0,0-1 0 0 0,-1 1 0 0 0,0-1 0 0 0,0 1 0 0 0,1-1 0 0 0,0 1 0 0 0,1-1 0 0 0,0 1 0 0 0,0-1 0 0 0,0 1 0 0 0,0-1 0 0 0,0 1 0 0 0,0 0 0 0 0,0-1 0 0 0,1 1 0 0 0,-2-1 0 0 0,1 1 0 0 0,0-1 0 0 0,1 1 0 0 0,1-1 0 0 0,0 1 0 0 0,0-1 0 0 0,1 1 0 0 0,-1-1 0 0 0,1 1 0 0 0,0 0 0 0 0,-1-1 0 0 0,1 1 0 0 0,-1-1 0 0 0,1 1 0 0 0,0-1 0 0 0,-1 1 0 0 0,1-1 0 0 0,-1 1 0 0 0,1-1 0 0 0,-1 1 0 0 0,1-1 0 0 0,-1 1 0 0 0,1-1 0 0 0,-1 1 0 0 0,1 0 0 0 0,-1-1 0 0 0,1 1 0 0 0,0-1 0 0 0,-1 1 0 0 0,1-2 0 0 0,-1-1 0 0 0,1-1 0 0 0,-1-2 0 0 0,1 0 0 0 0,-1-1 0 0 0,1 0 0 0 0,-1-1 0 0 0,1 1 0 0 0,-1 0 0 0 0,1 0 0 0 0,0-1 0 0 0,-1 1 0 0 0,1 0 0 0 0,-1 0 0 0 0,1 0 0 0 0,-1 0 0 0 0,1 0 0 0 0,-1 0 0 0 0,1 0 0 0 0,-1 0 0 0 0,1 0 0 0 0,-1 0 0 0 0,1 0 0 0 0,0 0 0 0 0,-1 0 0 0 0,1 0 0 0 0,-1 0 0 0 0,1 0 0 0 0,-1 0 0 0 0,1-1 0 0 0,-2-1 0 0 0,-1-2 0 0 0,-1-1 0 0 0,-2-1 0 0 0,0-1 0 0 0,-1 0 0 0 0,0 1 0 0 0,-1-1 0 0 0,1 0 0 0 0,0 0 0 0 0,1 1 0 0 0,0-1 0 0 0,0 1 0 0 0,1-1 0 0 0,-2 0 0 0 0,1 1 0 0 0,0 1 0 0 0,1-1 0 0 0,-1 2 0 0 0,0 0 0 0 0,0 0 0 0 0,0-1 0 0 0,-1-1 0 0 0,0 1 0 0 0,0-1 0 0 0,0-1 0 0 0,0 1 0 0 0,0-1 0 0 0,0 0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0 0 0 0,0 1 0 0 0,0-1 0 0 0,0 1 0 0 0,0-1 0 0 0,0 1 0 0 0,0-1 0 0 0,0 1 0 0 0,0-1 0 0 0,0 1 0 0 0,0-1 0 0 0,0 1 0 0 0,0-1 0 0 0,0 1 0 0 0,0-1 0 0 0,0 0 0 0 0,0 1 0 0 0,0-1 0 0 0,0 1 0 0 0,-2-1 0 0 0,1 1 0 0 0,-2-1 0 0 0,0 1 0 0 0,-2-1 0 0 0,0 1 0 0 0,1-1 0 0 0,0 1 0 0 0,1-1 0 0 0,1 0 0 0 0,1 1 0 0 0,-1-1 0 0 0,0 1 0 0 0,1-1 0 0 0,0 1 0 0 0,-1-1 0 0 0,1 1 0 0 0,-2-1 0 0 0,-1 1 0 0 0,-1-1 0 0 0,0 1 0 0 0,-1-1 0 0 0,-1 0 0 0 0,1 1 0 0 0,-1-1 0 0 0,0 1 0 0 0,0-1 0 0 0,1 1 0 0 0,-1-1 0 0 0,0 1 0 0 0,1 0 0 0 0,-1 2 0 0 0,1 2 0 0 0,-1 0 0 0 0,1 2 0 0 0,-1 0 0 0 0,1 0 0 0 0,-1 0 0 0 0,1 0 0 0 0,-1 1 0 0 0,2 0 0 0 0,1 2 0 0 0,1 1 0 0 0,2 1 0 0 0,0 1 0 0 0,1 0 0 0 0,0 1 0 0 0,1 0 0 0 0,-1 0 0 0 0,0-1 0 0 0,0 1 0 0 0,0 0 0 0 0,0-1 0 0 0,0 1 0 0 0,0-1 0 0 0,0 1 0 0 0,0-1 0 0 0,0 1 0 0 0,0 0 0 0 0,0-1 0 0 0,0 1 0 0 0,0-1 0 0 0,0 1 0 0 0,0-1 0 0 0,0 1 0 0 0,0-1 0 0 0,0 1 0 0 0,0-1 0 0 0,0 1 0 0 0,0-1 0 0 0,0 1 0 0 0,0 0 0 0 0,0-1 0 0 0,0 1 0 0 0,0-1 0 0 0,0 1 0 0 0,0-1 0 0 0,0 1 0 0 0,0-1 0 0 0,0 1 0 0 0,0-1 0 0 0,0 1 0 0 0,0-1 0 0 0,0 1 0 0 0,0-1 0 0 0,0 1 0 0 0,0 0 0 0 0,0-1 0 0 0,0 1 0 0 0,0-1 0 0 0,0 1 0 0 0,0-1 0 0 0,0 1 0 0 0,0-1 0 0 0,0 1 0 0 0,0-1 0 0 0,0 1 0 0 0,0-1 0 0 0,0 1 0 0 0,0 0 0 0 0,2-1 0 0 0,0 1 0 0 0,1-1 0 0 0,1 1 0 0 0,0-1 0 0 0,0 1 0 0 0,1-1 0 0 0,-1 1 0 0 0,0-1 0 0 0,-1 1 0 0 0,0-1 0 0 0,2 1 0 0 0,0 0 0 0 0,0-1 0 0 0,1 1 0 0 0,1-1 0 0 0,-1 1 0 0 0,1-1 0 0 0,-1 1 0 0 0,1-1 0 0 0,-1 1 0 0 0,-1-1 0 0 0,0 1 0 0 0,0-1 0 0 0,0 1 0 0 0,0 0 0 0 0,-1-1 0 0 0,2 1 0 0 0,-1-1 0 0 0,1 2 0 0 0,1 0 0 0 0,-1 1 0 0 0,1 0 0 0 0,0 0 0 0 0,-2-1 0 0 0,0 0 0 0 0,-1-1 0 0 0,0 0 0 0 0,-1-1 0 0 0,1 1 0 0 0,0-1 0 0 0,1 0 0 0 0,0 1 0 0 0,1-1 0 0 0,0 1 0 0 0,1-1 0 0 0,0 1 0 0 0,-1-1 0 0 0,1 1 0 0 0,0 0 0 0 0,-1-1 0 0 0,1 1 0 0 0,-1-1 0 0 0,1 1 0 0 0,0-1 0 0 0,-1 1 0 0 0,1-1 0 0 0,-1 1 0 0 0,1-1 0 0 0,-1 1 0 0 0,1-1 0 0 0,-1 1 0 0 0,1 0 0 0 0,-1-1 0 0 0,1 1 0 0 0,-1-1 0 0 0,1 1 0 0 0,-2-1 0 0 0,-1 1 0 0 0,-1-1 0 0 0,-1 1 0 0 0,0-1 0 0 0,0 1 0 0 0,0-1 0 0 0,0 1 0 0 0,0 0 0 0 0,-1-1 0 0 0,0 1 0 0 0,-1-1 0 0 0,0 1 0 0 0,1-1 0 0 0,1 1 0 0 0,-1-1 0 0 0,0 1 0 0 0,0-1 0 0 0,-1 1 0 0 0,0-1 0 0 0,1 1 0 0 0,-1-1 0 0 0,-1 1 0 0 0,1 0 0 0 0,0-1 0 0 0,0 1 0 0 0,0-1 0 0 0,0 1 0 0 0,0-1 0 0 0,0 1 0 0 0,0-1 0 0 0,0 1 0 0 0,0-1 0 0 0,0 1 0 0 0,0-1 0 0 0,0 1 0 0 0,0 0 0 0 0,0-1 0 0 0,0 1 0 0 0,0-1 0 0 0,0 1 0 0 0,0-1 0 0 0,0 0 0 0 0,0-1 0 0 0,1-1 0 0 0,0-1 0 0 0,2-1 0 0 0,1-2 0 0 0,0 1 0 0 0,2-1 0 0 0,1-1 0 0 0,-1 1 0 0 0,1 0 0 0 0,0 0 0 0 0,0 0 0 0 0,-1-1 0 0 0,1 1 0 0 0,0 0 0 0 0,-1 0 0 0 0,1 0 0 0 0,-1 0 0 0 0,1 0 0 0 0,-1 0 0 0 0,1 0 0 0 0,-1 0 0 0 0,1 0 0 0 0,-1 0 0 0 0,1 0 0 0 0,-1 0 0 0 0,1 0 0 0 0,0 0 0 0 0,-1 0 0 0 0,1-1 0 0 0,-1-1 0 0 0,1-2 0 0 0,-1-1 0 0 0,1-1 0 0 0,-1-1 0 0 0,1 1 0 0 0,-1-1 0 0 0,1 0 0 0 0,-1 0 0 0 0,0 0 0 0 0,-2 1 0 0 0,0-1 0 0 0,-2 1 0 0 0,0-1 0 0 0,0 1 0 0 0,-2-1 0 0 0,0 0 0 0 0,0 1 0 0 0,0-1 0 0 0,0 1 0 0 0,0-1 0 0 0,0 1 0 0 0,0-1 0 0 0,0 1 0 0 0,0-1 0 0 0,0 1 0 0 0,0-1 0 0 0,0 1 0 0 0,0-1 0 0 0,0 0 0 0 0,0 1 0 0 0,0-1 0 0 0,0 1 0 0 0,0-1 0 0 0,0 1 0 0 0,0-1 0 0 0,0 1 0 0 0,0-1 0 0 0,0 1 0 0 0,0-1 0 0 0,0 1 0 0 0,0-1 0 0 0,1-1 0 0 0,1-1 0 0 0,2-1 0 0 0,2-2 0 0 0,0 0 0 0 0,0-1 0 0 0,0-1 0 0 0,-2 1 0 0 0,-1 0 0 0 0,-2-1 0 0 0,0 1 0 0 0,-1 0 0 0 0,0 0 0 0 0,0 0 0 0 0,0 0 0 0 0,-1 1 0 0 0,1 1 0 0 0,0 2 0 0 0,0 1 0 0 0,0 1 0 0 0,0 0 0 0 0,0 1 0 0 0,0 0 0 0 0,0 0 0 0 0,0-1 0 0 0,0 1 0 0 0,0-1 0 0 0,0 1 0 0 0,0-1 0 0 0,0 1 0 0 0,0-1 0 0 0,0 1 0 0 0,0-1 0 0 0,0 1 0 0 0,0-1 0 0 0,-1 1 0 0 0,-2-1 0 0 0,-1 1 0 0 0,-1-1 0 0 0,-1 0 0 0 0,0 1 0 0 0,-1-1 0 0 0,0 1 0 0 0,0-1 0 0 0,1 1 0 0 0,-1-1 0 0 0,0 1 0 0 0,1-1 0 0 0,-1 1 0 0 0,1-1 0 0 0,-1 1 0 0 0,0-1 0 0 0,1 0 0 0 0,-1 1 0 0 0,1-1 0 0 0,-1 2 0 0 0,1 1 0 0 0,-1 1 0 0 0,1 2 0 0 0,-1 1 0 0 0,1-1 0 0 0,0 2 0 0 0,0-1 0 0 0,1 0 0 0 0,1 2 0 0 0,1 0 0 0 0,1 2 0 0 0,1 2 0 0 0,1 0 0 0 0,0 0 0 0 0,0 1 0 0 0,0 0 0 0 0,0-1 0 0 0,1 1 0 0 0,-1 0 0 0 0,0-1 0 0 0,0 1 0 0 0,0 0 0 0 0,0-1 0 0 0,0 1 0 0 0,0-1 0 0 0,0 1 0 0 0,0-1 0 0 0,0 1 0 0 0,0-1 0 0 0,0 1 0 0 0,0-1 0 0 0,0 1 0 0 0,0-1 0 0 0,0 1 0 0 0,0 0 0 0 0,0-1 0 0 0,0 1 0 0 0,0-1 0 0 0,0 1 0 0 0,0-1 0 0 0,0 1 0 0 0,0-1 0 0 0,0 1 0 0 0,0-1 0 0 0,0 1 0 0 0,0-1 0 0 0,0 1 0 0 0,0 0 0 0 0,0-1 0 0 0,0 1 0 0 0,0-1 0 0 0,0 1 0 0 0,0-1 0 0 0,0 1 0 0 0,0-1 0 0 0,0 1 0 0 0,0-1 0 0 0,0 1 0 0 0,0-1 0 0 0,0 1 0 0 0,0 0 0 0 0,0-1 0 0 0,0 1 0 0 0,0-1 0 0 0,0 1 0 0 0,0-1 0 0 0,0 1 0 0 0,0-1 0 0 0,0 1 0 0 0,0-1 0 0 0,0 1 0 0 0,0-1 0 0 0,0 1 0 0 0,0 0 0 0 0,0-1 0 0 0,0 1 0 0 0,1-1 0 0 0,0 1 0 0 0,2-1 0 0 0,1 1 0 0 0,1-1 0 0 0,0 1 0 0 0,1-1 0 0 0,1 1 0 0 0,0-1 0 0 0,-1 1 0 0 0,1 0 0 0 0,0-1 0 0 0,0 1 0 0 0,-2-1 0 0 0,-1 1 0 0 0,0-1 0 0 0,0 1 0 0 0,0-1 0 0 0,2 1 0 0 0,-2-1 0 0 0,1 1 0 0 0,0-1 0 0 0,0 1 0 0 0,0-1 0 0 0,0 1 0 0 0,0 0 0 0 0,-1-1 0 0 0,0 1 0 0 0,0-1 0 0 0,0 1 0 0 0,-1-1 0 0 0,-1 1 0 0 0,1-1 0 0 0,-1 1 0 0 0,1-1 0 0 0,1 1 0 0 0,1-1 0 0 0,0 1 0 0 0,0 0 0 0 0,0-1 0 0 0,-1 1 0 0 0,-1-1 0 0 0,-1 1 0 0 0,-1-1 0 0 0,-1 1 0 0 0,2-2 0 0 0,-1 0 0 0 0,1-1 0 0 0,1 0 0 0 0,-1 1 0 0 0,-1-1 0 0 0,1 1 0 0 0,0-1 0 0 0,1 0 0 0 0,0 0 0 0 0,0-1 0 0 0,0 1 0 0 0,1-1 0 0 0,-1 0 0 0 0,0 0 0 0 0,0-1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14973 6090 16383 0 0,'19'-19'0'0'0,"18"-18"0"0"0,9-10 0 0 0,2-4 0 0 0,-1 0 0 0 0,-5 3 0 0 0,-5 5 0 0 0,-5 5 0 0 0,-1 4 0 0 0,-1 4 0 0 0,0 1 0 0 0,-1 1 0 0 0,0 1 0 0 0,-1 2 0 0 0,2 0 0 0 0,6-3 0 0 0,5-1 0 0 0,6-2 0 0 0,4 0 0 0 0,-1 1 0 0 0,-5 4 0 0 0,-6 4 0 0 0,-4 3 0 0 0,-6 5 0 0 0,-5 2 0 0 0,-4 3 0 0 0,-4 2 0 0 0,-2 1 0 0 0,-1 0 0 0 0,-1 0 0 0 0,0 0 0 0 0,1 0 0 0 0,2 0 0 0 0,2 0 0 0 0,1-1 0 0 0,1 1 0 0 0,0-1 0 0 0,1 1 0 0 0,0-1 0 0 0,0 0 0 0 0,0 1 0 0 0,0-1 0 0 0,-1 1 0 0 0,1-1 0 0 0,0 1 0 0 0,-1-1 0 0 0,1 1 0 0 0,0-2 0 0 0,-1 0 0 0 0,-1 0 0 0 0,-4 0 0 0 0,-1 1 0 0 0,-1 0 0 0 0,-2 1 0 0 0,-1 2 0 0 0,0 2 0 0 0,-2 0 0 0 0,0 2 0 0 0,-1 0 0 0 0,0 0 0 0 0,1 0 0 0 0,-1 1 0 0 0,-1-1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16602 10317 16383 0 0,'-7'0'0'0'0,"-9"0"0"0"0,-8 0 0 0 0,-6 0 0 0 0,-6 0 0 0 0,-3 1 0 0 0,-1 1 0 0 0,-1 2 0 0 0,0 2 0 0 0,0 0 0 0 0,1 0 0 0 0,0 1 0 0 0,1 0 0 0 0,0-1 0 0 0,3 1 0 0 0,0 0 0 0 0,2 1 0 0 0,0 0 0 0 0,-3 1 0 0 0,-3 2 0 0 0,-3-1 0 0 0,-3 2 0 0 0,0-2 0 0 0,2 0 0 0 0,3-1 0 0 0,3-1 0 0 0,3-1 0 0 0,-2-1 0 0 0,-2-2 0 0 0,-2-2 0 0 0,-3-2 0 0 0,-1-2 0 0 0,-1-3 0 0 0,2 0 0 0 0,1-1 0 0 0,1-1 0 0 0,2 0 0 0 0,0 0 0 0 0,2 0 0 0 0,2 0 0 0 0,1 0 0 0 0,1 1 0 0 0,2-1 0 0 0,3 2 0 0 0,2 1 0 0 0,2 1 0 0 0,4 2 0 0 0,2 0 0 0 0,3 1 0 0 0,2 0 0 0 0,0 1 0 0 0,1-1 0 0 0,1 0 0 0 0,0 0 0 0 0,-1 0 0 0 0,0 0 0 0 0,0 0 0 0 0,0 0 0 0 0,0 0 0 0 0,0 0 0 0 0,-1 0 0 0 0,-1 0 0 0 0,-3 0 0 0 0,0 0 0 0 0,-1 0 0 0 0,0 0 0 0 0,-1 0 0 0 0,0 0 0 0 0,0 0 0 0 0,0 2 0 0 0,0 0 0 0 0,1 1 0 0 0,-1 1 0 0 0,0-1 0 0 0,1 1 0 0 0,-1 0 0 0 0,1 2 0 0 0,-1-1 0 0 0,0 2 0 0 0,1-2 0 0 0,-1 0 0 0 0,0 0 0 0 0,1 1 0 0 0,-1 0 0 0 0,1 0 0 0 0,-1-1 0 0 0,0 0 0 0 0,1 0 0 0 0,-1 1 0 0 0,1-1 0 0 0,-1 0 0 0 0,0 0 0 0 0,2 0 0 0 0,1 0 0 0 0,1-1 0 0 0,2 1 0 0 0,0 0 0 0 0,1 0 0 0 0,1 1 0 0 0,2 1 0 0 0,1-1 0 0 0,1 1 0 0 0,1 0 0 0 0,1-1 0 0 0,0 1 0 0 0,-1-1 0 0 0,1 1 0 0 0,0 0 0 0 0,-1-1 0 0 0,1 1 0 0 0,0-1 0 0 0,-1 1 0 0 0,1-1 0 0 0,-2 1 0 0 0,-1-1 0 0 0,-2 1 0 0 0,-1-1 0 0 0,0 1 0 0 0,-1-1 0 0 0,0 1 0 0 0,-1-1 0 0 0,1 1 0 0 0,0 0 0 0 0,-1-1 0 0 0,1 1 0 0 0,0-1 0 0 0,0 1 0 0 0,0-1 0 0 0,1 1 0 0 0,2-1 0 0 0,0 1 0 0 0,3-1 0 0 0,-1 1 0 0 0,2 0 0 0 0,-1-1 0 0 0,1 1 0 0 0,0-1 0 0 0,0 1 0 0 0,-1-1 0 0 0,1 1 0 0 0,-1-1 0 0 0,1 1 0 0 0,-1-1 0 0 0,1 1 0 0 0,-1-1 0 0 0,1 1 0 0 0,-1 0 0 0 0,1-1 0 0 0,-1 1 0 0 0,0-1 0 0 0,1 1 0 0 0,1-1 0 0 0,1 1 0 0 0,1-1 0 0 0,2 1 0 0 0,0-1 0 0 0,1 1 0 0 0,0-1 0 0 0,0 1 0 0 0,1 0 0 0 0,-1 0 0 0 0,0 2 0 0 0,0 2 0 0 0,0 0 0 0 0,1 4 0 0 0,2 3 0 0 0,1 4 0 0 0,1 1 0 0 0,1 2 0 0 0,0 2 0 0 0,1-1 0 0 0,0 1 0 0 0,0-1 0 0 0,0-2 0 0 0,-1 0 0 0 0,2-2 0 0 0,1 0 0 0 0,2-1 0 0 0,2 1 0 0 0,2 2 0 0 0,2 1 0 0 0,1 1 0 0 0,2 0 0 0 0,3 0 0 0 0,1 1 0 0 0,1-1 0 0 0,1 0 0 0 0,0-3 0 0 0,1 0 0 0 0,-1-2 0 0 0,1-1 0 0 0,-1-1 0 0 0,1-3 0 0 0,-1 0 0 0 0,0-2 0 0 0,0-1 0 0 0,0-1 0 0 0,1-2 0 0 0,0-1 0 0 0,2-1 0 0 0,1-1 0 0 0,1-1 0 0 0,1 0 0 0 0,1 1 0 0 0,-1-2 0 0 0,1-2 0 0 0,0 0 0 0 0,0-2 0 0 0,-2 0 0 0 0,-3-1 0 0 0,-4-1 0 0 0,-1 1 0 0 0,-2 0 0 0 0,-2 0 0 0 0,1 0 0 0 0,-1-1 0 0 0,1 1 0 0 0,2 0 0 0 0,1 0 0 0 0,1 0 0 0 0,2 0 0 0 0,0 0 0 0 0,0 0 0 0 0,1 0 0 0 0,-1 0 0 0 0,0 0 0 0 0,1 0 0 0 0,-1 0 0 0 0,0-1 0 0 0,0-1 0 0 0,1-2 0 0 0,-1 0 0 0 0,0-1 0 0 0,1 0 0 0 0,2 0 0 0 0,1-1 0 0 0,4-1 0 0 0,4 1 0 0 0,2-1 0 0 0,1 0 0 0 0,1 0 0 0 0,-1 1 0 0 0,0-1 0 0 0,-1 0 0 0 0,0 1 0 0 0,-2-1 0 0 0,-1 1 0 0 0,-2-2 0 0 0,-1 0 0 0 0,-1 0 0 0 0,-2 1 0 0 0,-4-1 0 0 0,-3 1 0 0 0,-2 0 0 0 0,-1 1 0 0 0,-2-1 0 0 0,1 1 0 0 0,-1-1 0 0 0,2 0 0 0 0,3-2 0 0 0,3-2 0 0 0,1 0 0 0 0,-2 2 0 0 0,-1-1 0 0 0,-3-1 0 0 0,0-1 0 0 0,-2 1 0 0 0,0 0 0 0 0,-1 1 0 0 0,1 0 0 0 0,-1 0 0 0 0,0 1 0 0 0,1 1 0 0 0,-2 0 0 0 0,-1 1 0 0 0,-2 1 0 0 0,0-1 0 0 0,-1 1 0 0 0,-1-1 0 0 0,0 1 0 0 0,-1 0 0 0 0,1-1 0 0 0,0 1 0 0 0,0-1 0 0 0,0 1 0 0 0,0-1 0 0 0,0 0 0 0 0,0 1 0 0 0,0-1 0 0 0,0 1 0 0 0,1-3 0 0 0,2-3 0 0 0,1-2 0 0 0,0-1 0 0 0,0 2 0 0 0,-3 2 0 0 0,-2 1 0 0 0,-2 2 0 0 0,-1 0 0 0 0,-2 2 0 0 0,-1-1 0 0 0,0 1 0 0 0,0 0 0 0 0,1 0 0 0 0,-1-1 0 0 0,0 1 0 0 0,0-1 0 0 0,1 1 0 0 0,-1-1 0 0 0,1 1 0 0 0,0-1 0 0 0,-1 1 0 0 0,1-1 0 0 0,-1 1 0 0 0,1-1 0 0 0,-1 1 0 0 0,1-1 0 0 0,-1 1 0 0 0,1-1 0 0 0,-2 0 0 0 0,-1 1 0 0 0,-1-1 0 0 0,-2 1 0 0 0,0-1 0 0 0,-1 1 0 0 0,1-1 0 0 0,0 1 0 0 0,0-1 0 0 0,0 1 0 0 0,0-1 0 0 0,-1 1 0 0 0,0-1 0 0 0,0 0 0 0 0,0 1 0 0 0,0-1 0 0 0,0 1 0 0 0,0-1 0 0 0,0 1 0 0 0,0-1 0 0 0,0 1 0 0 0,0-1 0 0 0,0 1 0 0 0,0-2 0 0 0,0-1 0 0 0,0-2 0 0 0,0 1 0 0 0,0-1 0 0 0,0-1 0 0 0,0 0 0 0 0,0 1 0 0 0,0-1 0 0 0,0-1 0 0 0,0 0 0 0 0,0-1 0 0 0,0 0 0 0 0,0 1 0 0 0,0-1 0 0 0,0 1 0 0 0,0 0 0 0 0,0-1 0 0 0,0 1 0 0 0,0 0 0 0 0,0 0 0 0 0,0 0 0 0 0,-1 0 0 0 0,0 0 0 0 0,-2 0 0 0 0,0 0 0 0 0,0 0 0 0 0,0 0 0 0 0,-1 0 0 0 0,0 0 0 0 0,-1 0 0 0 0,-1-1 0 0 0,0 1 0 0 0,0 0 0 0 0,-1 0 0 0 0,0 0 0 0 0,1 0 0 0 0,-1 0 0 0 0,0 0 0 0 0,1 0 0 0 0,-1 0 0 0 0,1 0 0 0 0,-1 0 0 0 0,1 0 0 0 0,-1-1 0 0 0,1 1 0 0 0,-1 1 0 0 0,0 2 0 0 0,1 1 0 0 0,-1 1 0 0 0,1 1 0 0 0,-1 0 0 0 0,1 1 0 0 0,-1 0 0 0 0,1-1 0 0 0,-1 1 0 0 0,1 0 0 0 0,-1-1 0 0 0,-1 0 0 0 0,-1-1 0 0 0,-1 0 0 0 0,-2 0 0 0 0,0 1 0 0 0,-1 0 0 0 0,-1 0 0 0 0,1 0 0 0 0,0 1 0 0 0,-1-1 0 0 0,1 1 0 0 0,0-1 0 0 0,0 1 0 0 0,0 0 0 0 0,0 2 0 0 0,0 2 0 0 0,1 0 0 0 0,1 2 0 0 0,2 0 0 0 0,1 0 0 0 0,1 0 0 0 0,1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3.20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12890 8822 16383 0 0,'0'-1'0'0'0,"0"-3"0"0"0,0-4 0 0 0,0-2 0 0 0,0-2 0 0 0,0-2 0 0 0,0-1 0 0 0,0 0 0 0 0,0 0 0 0 0,0 0 0 0 0,0 0 0 0 0,0 0 0 0 0,0 2 0 0 0,0 0 0 0 0,0-1 0 0 0,0 1 0 0 0,0 0 0 0 0,0-1 0 0 0,0-1 0 0 0,0 1 0 0 0,0 1 0 0 0,0 0 0 0 0,0 0 0 0 0,0-1 0 0 0,0 1 0 0 0,0-2 0 0 0,0 1 0 0 0,0 0 0 0 0,0-1 0 0 0,0 1 0 0 0,0 0 0 0 0,0 1 0 0 0,0 1 0 0 0,0 1 0 0 0,0 0 0 0 0,0 1 0 0 0,0 1 0 0 0,0 1 0 0 0,0 0 0 0 0,0 1 0 0 0,0 0 0 0 0,0 0 0 0 0,0 0 0 0 0,0-1 0 0 0,0 1 0 0 0,0 0 0 0 0,0-1 0 0 0,0-3 0 0 0,0 0 0 0 0,0-2 0 0 0,0 0 0 0 0,0 1 0 0 0,0 2 0 0 0,0 0 0 0 0,0 0 0 0 0,0 1 0 0 0,0 0 0 0 0,0 1 0 0 0,0 1 0 0 0,0-2 0 0 0,0 0 0 0 0,0-1 0 0 0,0 0 0 0 0,0 0 0 0 0,0 0 0 0 0,0 0 0 0 0,0-1 0 0 0,0 1 0 0 0,0-1 0 0 0,0-1 0 0 0,0 0 0 0 0,0 0 0 0 0,0 0 0 0 0,0 0 0 0 0,0 1 0 0 0,0 1 0 0 0,0 2 0 0 0,0 0 0 0 0,0 0 0 0 0,0 0 0 0 0,0-1 0 0 0,0-1 0 0 0,0 0 0 0 0,0 1 0 0 0,0 0 0 0 0,0 0 0 0 0,0 1 0 0 0,0 1 0 0 0,0-1 0 0 0,0 1 0 0 0,0 0 0 0 0,0 0 0 0 0,0 0 0 0 0,0-1 0 0 0,0 1 0 0 0,0 0 0 0 0,0-2 0 0 0,0-1 0 0 0,0 0 0 0 0,0-2 0 0 0,0 1 0 0 0,0 1 0 0 0,0 1 0 0 0,0 0 0 0 0,0 1 0 0 0,0 0 0 0 0,0 1 0 0 0,0 0 0 0 0,0 0 0 0 0,0 0 0 0 0,0 0 0 0 0,0-1 0 0 0,0 1 0 0 0,0 0 0 0 0,0 0 0 0 0,0-1 0 0 0,0 1 0 0 0,0 0 0 0 0,0 0 0 0 0,0-1 0 0 0,0 1 0 0 0,0 0 0 0 0,0-1 0 0 0,0 1 0 0 0,0 0 0 0 0,0 0 0 0 0,0-1 0 0 0,0 1 0 0 0,0 0 0 0 0,0 0 0 0 0,0-1 0 0 0,0 1 0 0 0,0 0 0 0 0,0-1 0 0 0,0 1 0 0 0,0 0 0 0 0,0 0 0 0 0,0-1 0 0 0,0 1 0 0 0,0 0 0 0 0,0-1 0 0 0,0 1 0 0 0,0 0 0 0 0,0 0 0 0 0,0-1 0 0 0,0 1 0 0 0,0 0 0 0 0,0-1 0 0 0,0 1 0 0 0,0 0 0 0 0,0 0 0 0 0,0-1 0 0 0,0 1 0 0 0,0 0 0 0 0,0 0 0 0 0,0-1 0 0 0,0 1 0 0 0,0 0 0 0 0,0-1 0 0 0,-1 2 0 0 0,0 2 0 0 0,-2 1 0 0 0,-1 2 0 0 0,-2 0 0 0 0,0 1 0 0 0,-1 0 0 0 0,-1 0 0 0 0,1 1 0 0 0,-1-1 0 0 0,1 0 0 0 0,-1 1 0 0 0,1 2 0 0 0,0 2 0 0 0,-1 1 0 0 0,1 0 0 0 0,0 1 0 0 0,-1 1 0 0 0,1-1 0 0 0,0 1 0 0 0,0 0 0 0 0,-1-1 0 0 0,1 0 0 0 0,0 1 0 0 0,-1-1 0 0 0,1 0 0 0 0,0 1 0 0 0,0-1 0 0 0,-1 0 0 0 0,1 0 0 0 0,0 1 0 0 0,0-1 0 0 0,-1 0 0 0 0,1 1 0 0 0,0-1 0 0 0,-1 0 0 0 0,1 0 0 0 0,0 1 0 0 0,0-1 0 0 0,-1 0 0 0 0,1 1 0 0 0,0-1 0 0 0,-1 0 0 0 0,1 0 0 0 0,0 1 0 0 0,0-1 0 0 0,-1 0 0 0 0,1 0 0 0 0,0 1 0 0 0,-1-1 0 0 0,1 0 0 0 0,0 1 0 0 0,0-1 0 0 0,-1 0 0 0 0,1 0 0 0 0,0 1 0 0 0,-1-1 0 0 0,1 0 0 0 0,0 1 0 0 0,0-1 0 0 0,-1 0 0 0 0,1 0 0 0 0,0 1 0 0 0,1-1 0 0 0,1 0 0 0 0,3 1 0 0 0,0-1 0 0 0,1 0 0 0 0,1 0 0 0 0,0 1 0 0 0,1-1 0 0 0,-2 0 0 0 0,-1 0 0 0 0,1 1 0 0 0,0-1 0 0 0,-1 0 0 0 0,0 1 0 0 0,-1-1 0 0 0,-1 0 0 0 0,2 0 0 0 0,0 1 0 0 0,1-1 0 0 0,0 0 0 0 0,1-1 0 0 0,0-3 0 0 0,0-3 0 0 0,0-3 0 0 0,1-2 0 0 0,-1-1 0 0 0,0-2 0 0 0,0 1 0 0 0,0-1 0 0 0,0 0 0 0 0,1 0 0 0 0,2 1 0 0 0,1-1 0 0 0,2 1 0 0 0,1 0 0 0 0,0-1 0 0 0,0 1 0 0 0,1 0 0 0 0,0-1 0 0 0,-1 1 0 0 0,1 0 0 0 0,-1 0 0 0 0,0-1 0 0 0,1 1 0 0 0,-1 0 0 0 0,0 0 0 0 0,0-1 0 0 0,1 1 0 0 0,-2 0 0 0 0,-1-1 0 0 0,0 1 0 0 0,-2 0 0 0 0,-1 0 0 0 0,-1-1 0 0 0,1 1 0 0 0,0 0 0 0 0,1-1 0 0 0,0 1 0 0 0,-1 0 0 0 0,0 1 0 0 0,2 1 0 0 0,0 1 0 0 0,-2 0 0 0 0,2 0 0 0 0,0 1 0 0 0,1 1 0 0 0,0 0 0 0 0,-1 0 0 0 0,-2-1 0 0 0,1-1 0 0 0,1 0 0 0 0,-1-1 0 0 0,2 1 0 0 0,-2 1 0 0 0,0-1 0 0 0,-1 1 0 0 0,-1-1 0 0 0,1 1 0 0 0,1 1 0 0 0,0 0 0 0 0,0-1 0 0 0,1 1 0 0 0,-1 1 0 0 0,-1-2 0 0 0,0 0 0 0 0,1-1 0 0 0,-1 0 0 0 0,-1-1 0 0 0,0 0 0 0 0,1 0 0 0 0,1 1 0 0 0,0 1 0 0 0,0 0 0 0 0,-1-1 0 0 0,-1 0 0 0 0,1-1 0 0 0,1 2 0 0 0,2 1 0 0 0,1 0 0 0 0,-1 0 0 0 0,-1-1 0 0 0,0 0 0 0 0,1 0 0 0 0,0 1 0 0 0,1 1 0 0 0,1 0 0 0 0,0 1 0 0 0,0 0 0 0 0,0 0 0 0 0,0-1 0 0 0,-2-1 0 0 0,1 1 0 0 0,0 0 0 0 0,1 0 0 0 0,-2-1 0 0 0,1 0 0 0 0,-1 0 0 0 0,1 1 0 0 0,-1 0 0 0 0,0 1 0 0 0,0 0 0 0 0,1 0 0 0 0,1 0 0 0 0,0 0 0 0 0,0 0 0 0 0,0 0 0 0 0,1 0 0 0 0,-1 0 0 0 0,1 0 0 0 0,-1 0 0 0 0,0 0 0 0 0,1 0 0 0 0,-1 0 0 0 0,-1 0 0 0 0,0 0 0 0 0,-1 1 0 0 0,-1 2 0 0 0,-1 1 0 0 0,1 2 0 0 0,0 1 0 0 0,2 0 0 0 0,0 0 0 0 0,0 1 0 0 0,1 0 0 0 0,1-1 0 0 0,-2 1 0 0 0,0-1 0 0 0,-2 0 0 0 0,-1 1 0 0 0,-1-1 0 0 0,0 0 0 0 0,-2 1 0 0 0,0-1 0 0 0,0 0 0 0 0,1-1 0 0 0,0 0 0 0 0,0-1 0 0 0,2 1 0 0 0,-1 1 0 0 0,0 0 0 0 0,0 0 0 0 0,0-2 0 0 0,0 1 0 0 0,0 0 0 0 0,0 0 0 0 0,-2 0 0 0 0,1 1 0 0 0,0 0 0 0 0,1 0 0 0 0,1 1 0 0 0,0-1 0 0 0,0 0 0 0 0,2 1 0 0 0,-1-1 0 0 0,0 0 0 0 0,-1 1 0 0 0,0-1 0 0 0,0 0 0 0 0,-2 1 0 0 0,1-2 0 0 0,1-1 0 0 0,-1 0 0 0 0,1-1 0 0 0,1 1 0 0 0,-1 0 0 0 0,1 0 0 0 0,1 0 0 0 0,0 1 0 0 0,2-2 0 0 0,-2 1 0 0 0,1-1 0 0 0,-2 0 0 0 0,1 1 0 0 0,-1 1 0 0 0,0-1 0 0 0,-1 0 0 0 0,1 0 0 0 0,0 1 0 0 0,2 1 0 0 0,-1-1 0 0 0,0 0 0 0 0,-1 0 0 0 0,0-1 0 0 0,0-1 0 0 0,-1 1 0 0 0,0-1 0 0 0,-1-1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3.2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5184 2912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3.31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2081 7377 16383 0 0,'4'0'0'0'0,"5"0"0"0"0,5 0 0 0 0,3 0 0 0 0,4 0 0 0 0,1 0 0 0 0,1 0 0 0 0,1 0 0 0 0,-1 0 0 0 0,1 0 0 0 0,-1 0 0 0 0,0 0 0 0 0,0 0 0 0 0,-1 0 0 0 0,1 0 0 0 0,-1 0 0 0 0,1 0 0 0 0,-1 0 0 0 0,1 0 0 0 0,-1 0 0 0 0,1 0 0 0 0,-1 0 0 0 0,1 0 0 0 0,0 0 0 0 0,-1 0 0 0 0,-1 0 0 0 0,-1 0 0 0 0,-2 0 0 0 0,-1 0 0 0 0,0 0 0 0 0,1 0 0 0 0,1 0 0 0 0,2 0 0 0 0,0 0 0 0 0,1 0 0 0 0,1 0 0 0 0,0 0 0 0 0,0 0 0 0 0,-1 0 0 0 0,1 0 0 0 0,0 0 0 0 0,-1 0 0 0 0,1 0 0 0 0,0 0 0 0 0,-1 0 0 0 0,-1 0 0 0 0,-1 0 0 0 0,-2 0 0 0 0,0 0 0 0 0,1 0 0 0 0,0-1 0 0 0,1-1 0 0 0,-2 0 0 0 0,1 1 0 0 0,1 0 0 0 0,0 1 0 0 0,0-1 0 0 0,0 1 0 0 0,0 0 0 0 0,-1 0 0 0 0,-1 0 0 0 0,-3 0 0 0 0,-2 1 0 0 0,0-1 0 0 0,1 0 0 0 0,-1 0 0 0 0,1 0 0 0 0,1 0 0 0 0,-1 0 0 0 0,1 0 0 0 0,0 0 0 0 0,2-2 0 0 0,1 1 0 0 0,2-1 0 0 0,1 1 0 0 0,1 0 0 0 0,0 0 0 0 0,1 1 0 0 0,0 0 0 0 0,0 0 0 0 0,-1 0 0 0 0,1 0 0 0 0,0-1 0 0 0,-1-1 0 0 0,1 1 0 0 0,0-2 0 0 0,-1 0 0 0 0,-1-1 0 0 0,0 1 0 0 0,0 0 0 0 0,0 2 0 0 0,1-1 0 0 0,-1-1 0 0 0,-1-2 0 0 0,1 0 0 0 0,0-2 0 0 0,1 0 0 0 0,0 0 0 0 0,0-1 0 0 0,1 1 0 0 0,-1-1 0 0 0,1 1 0 0 0,0 1 0 0 0,-1 0 0 0 0,1 1 0 0 0,0 2 0 0 0,-1 0 0 0 0,1-1 0 0 0,-1-1 0 0 0,1 0 0 0 0,-1-2 0 0 0,1 0 0 0 0,0 0 0 0 0,-1 1 0 0 0,1 0 0 0 0,-1 2 0 0 0,1-1 0 0 0,-1 1 0 0 0,1 2 0 0 0,-1-1 0 0 0,1 0 0 0 0,0 1 0 0 0,-1 1 0 0 0,1 0 0 0 0,-1 1 0 0 0,1 0 0 0 0,3-1 0 0 0,6-1 0 0 0,4 1 0 0 0,4-1 0 0 0,3 2 0 0 0,1-1 0 0 0,-1 1 0 0 0,-4 0 0 0 0,-5 0 0 0 0,-4 0 0 0 0,-4 0 0 0 0,-2 0 0 0 0,-1 0 0 0 0,-1 0 0 0 0,-1 0 0 0 0,1 0 0 0 0,0 1 0 0 0,0 2 0 0 0,0 0 0 0 0,1 1 0 0 0,-1 2 0 0 0,1-1 0 0 0,-1 2 0 0 0,1 0 0 0 0,-2 0 0 0 0,-1 1 0 0 0,-2-2 0 0 0,-3 0 0 0 0,-1 0 0 0 0,0-1 0 0 0,-1-1 0 0 0,1 2 0 0 0,0-1 0 0 0,1 2 0 0 0,-1-1 0 0 0,1 1 0 0 0,0 0 0 0 0,0 1 0 0 0,0-1 0 0 0,0 1 0 0 0,1-1 0 0 0,-1 0 0 0 0,0 1 0 0 0,0-1 0 0 0,0 0 0 0 0,0 1 0 0 0,-1-1 0 0 0,-2 0 0 0 0,-2 0 0 0 0,-1 1 0 0 0,1-1 0 0 0,0 0 0 0 0,2 0 0 0 0,1 1 0 0 0,1-1 0 0 0,0 0 0 0 0,-1 1 0 0 0,1-1 0 0 0,0 0 0 0 0,0 0 0 0 0,1 1 0 0 0,0-1 0 0 0,0 0 0 0 0,0 1 0 0 0,0-1 0 0 0,0 0 0 0 0,0 0 0 0 0,0 1 0 0 0,0-1 0 0 0,0 0 0 0 0,0 1 0 0 0,0-1 0 0 0,0 0 0 0 0,0 0 0 0 0,0 1 0 0 0,0-1 0 0 0,0 0 0 0 0,0 0 0 0 0,0 1 0 0 0,2-1 0 0 0,1 0 0 0 0,1 1 0 0 0,2-1 0 0 0,1 0 0 0 0,1 0 0 0 0,-1 1 0 0 0,1-1 0 0 0,0 0 0 0 0,0 1 0 0 0,0-1 0 0 0,-1 0 0 0 0,1 0 0 0 0,0 1 0 0 0,-1-1 0 0 0,1 0 0 0 0,-1 1 0 0 0,1-1 0 0 0,-1 0 0 0 0,1 0 0 0 0,0 1 0 0 0,-1-1 0 0 0,-1 0 0 0 0,-1 0 0 0 0,-2 1 0 0 0,-1-1 0 0 0,-2 0 0 0 0,0 1 0 0 0,2-1 0 0 0,0 0 0 0 0,1 0 0 0 0,0 1 0 0 0,0-1 0 0 0,0 0 0 0 0,0 1 0 0 0,-1-1 0 0 0,-1 0 0 0 0,1 0 0 0 0,-1 1 0 0 0,1-1 0 0 0,1 0 0 0 0,-1 1 0 0 0,0-1 0 0 0,0 0 0 0 0,0 0 0 0 0,2 1 0 0 0,-1-1 0 0 0,0 0 0 0 0,1 0 0 0 0,-1 1 0 0 0,-1-1 0 0 0,1 2 0 0 0,0 0 0 0 0,-1-1 0 0 0,0 1 0 0 0,-1-1 0 0 0,-1 0 0 0 0,0 0 0 0 0,2-1 0 0 0,0 1 0 0 0,2 3 0 0 0,0-1 0 0 0,1 1 0 0 0,1 0 0 0 0,0 1 0 0 0,-1 0 0 0 0,1 1 0 0 0,-1 1 0 0 0,0-1 0 0 0,1-1 0 0 0,0 2 0 0 0,1-1 0 0 0,0 1 0 0 0,0 0 0 0 0,0 0 0 0 0,1 0 0 0 0,0-1 0 0 0,2 0 0 0 0,4 0 0 0 0,2 1 0 0 0,3 0 0 0 0,-1 0 0 0 0,0 0 0 0 0,-1 1 0 0 0,-1 0 0 0 0,0-1 0 0 0,-1 1 0 0 0,0 0 0 0 0,0-1 0 0 0,0 1 0 0 0,0-1 0 0 0,-1 1 0 0 0,-2-1 0 0 0,-2 1 0 0 0,1 0 0 0 0,0-1 0 0 0,1 1 0 0 0,0-1 0 0 0,1 1 0 0 0,-2-2 0 0 0,1-1 0 0 0,0-2 0 0 0,-2-1 0 0 0,0-1 0 0 0,-2-1 0 0 0,0 0 0 0 0,0 0 0 0 0,-1 0 0 0 0,1 0 0 0 0,-1 0 0 0 0,1 0 0 0 0,-1 1 0 0 0,0-1 0 0 0,1 0 0 0 0,0 0 0 0 0,-1 1 0 0 0,1-1 0 0 0,-1 0 0 0 0,1 1 0 0 0,-1-1 0 0 0,1 0 0 0 0,-1 0 0 0 0,1 1 0 0 0,0-1 0 0 0,-1 0 0 0 0,1 0 0 0 0,-1 1 0 0 0,1-1 0 0 0,-1 0 0 0 0,1 1 0 0 0,-1-1 0 0 0,1 0 0 0 0,0 0 0 0 0,-1 1 0 0 0,1-1 0 0 0,-1 0 0 0 0,1 1 0 0 0,-1-1 0 0 0,1 0 0 0 0,-2 0 0 0 0,-1 1 0 0 0,-2-1 0 0 0,-2 0 0 0 0,0 1 0 0 0,-1-1 0 0 0,0 0 0 0 0,0 0 0 0 0,-1-1 0 0 0,1 0 0 0 0,0-1 0 0 0,0-2 0 0 0,0-1 0 0 0,0-1 0 0 0,-1-1 0 0 0,-2 0 0 0 0,-2 0 0 0 0,-1 1 0 0 0,0 0 0 0 0,-2 1 0 0 0,1-1 0 0 0,-1-1 0 0 0,0 1 0 0 0,0-1 0 0 0,0 0 0 0 0,1 0 0 0 0,-1 0 0 0 0,1 0 0 0 0,-1 0 0 0 0,1 0 0 0 0,-1 0 0 0 0,1 0 0 0 0,-1 0 0 0 0,1 0 0 0 0,-1 0 0 0 0,1 0 0 0 0,0 0 0 0 0,-1 0 0 0 0,-1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4:45:13.4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2636 7796 16383 0 0,'3'0'0'0'0,"2"0"0"0"0,4 0 0 0 0,3 0 0 0 0,1 0 0 0 0,1 0 0 0 0,1 0 0 0 0,1 0 0 0 0,-1 0 0 0 0,0 0 0 0 0,0 0 0 0 0,0 0 0 0 0,-1 0 0 0 0,1 0 0 0 0,-1-1 0 0 0,1-2 0 0 0,0-2 0 0 0,-1 0 0 0 0,1-1 0 0 0,-1 1 0 0 0,1 0 0 0 0,-1 2 0 0 0,1 0 0 0 0,-1 1 0 0 0,1 0 0 0 0,0-1 0 0 0,-1 0 0 0 0,1-1 0 0 0,-1 1 0 0 0,1 1 0 0 0,-1-1 0 0 0,1 0 0 0 0,-1 0 0 0 0,1-2 0 0 0,0 1 0 0 0,-1 1 0 0 0,1 0 0 0 0,-1 1 0 0 0,1-1 0 0 0,-1 0 0 0 0,1 0 0 0 0,-1 0 0 0 0,1 0 0 0 0,0 0 0 0 0,-1 1 0 0 0,1 1 0 0 0,-1-1 0 0 0,1 0 0 0 0,-1 0 0 0 0,1-2 0 0 0,0-2 0 0 0,-1 2 0 0 0,1 0 0 0 0,-1 1 0 0 0,1 1 0 0 0,-1 0 0 0 0,1-1 0 0 0,-1 0 0 0 0,1-1 0 0 0,0 0 0 0 0,-1 0 0 0 0,1-1 0 0 0,-1 1 0 0 0,1-1 0 0 0,-1 1 0 0 0,1 1 0 0 0,-1 1 0 0 0,1 0 0 0 0,0-2 0 0 0,-1 1 0 0 0,1 0 0 0 0,-1 1 0 0 0,1 1 0 0 0,-1-1 0 0 0,1 0 0 0 0,0 0 0 0 0,-1 1 0 0 0,-1 1 0 0 0,-1-1 0 0 0,-2 0 0 0 0,0-1 0 0 0,0-1 0 0 0,-1 0 0 0 0,0 1 0 0 0,2-1 0 0 0,1 0 0 0 0,0 1 0 0 0,0-1 0 0 0,0 1 0 0 0,-2-2 0 0 0,0 0 0 0 0,-2 0 0 0 0,0 1 0 0 0,1 0 0 0 0,-1 2 0 0 0,2 0 0 0 0,0 1 0 0 0,0 0 0 0 0,-1 0 0 0 0,-1 0 0 0 0,0 0 0 0 0,0 0 0 0 0,-1 1 0 0 0,0-1 0 0 0,0 0 0 0 0,1 0 0 0 0,0 0 0 0 0,2 0 0 0 0,1 0 0 0 0,-1 0 0 0 0,-1 0 0 0 0,0 0 0 0 0,-1 0 0 0 0,0 0 0 0 0,-1 0 0 0 0,0 0 0 0 0,0 0 0 0 0,1 0 0 0 0,-1 0 0 0 0,0 0 0 0 0,0 0 0 0 0,2 0 0 0 0,0 0 0 0 0,-1 0 0 0 0,1 0 0 0 0,0 0 0 0 0,2 0 0 0 0,1 0 0 0 0,1 0 0 0 0,1 0 0 0 0,1 0 0 0 0,-2 0 0 0 0,-1 0 0 0 0,-2 0 0 0 0,1 0 0 0 0,0 0 0 0 0,1 0 0 0 0,-1 0 0 0 0,0 0 0 0 0,-1 0 0 0 0,-2 0 0 0 0,0 0 0 0 0,0 0 0 0 0,-1 0 0 0 0,0 0 0 0 0,0 0 0 0 0,2 0 0 0 0,0 0 0 0 0,-1 0 0 0 0,1 0 0 0 0,-1 0 0 0 0,0 1 0 0 0,-1 1 0 0 0,1 0 0 0 0,-1 3 0 0 0,0 0 0 0 0,0 1 0 0 0,1 1 0 0 0,-1-1 0 0 0,0 0 0 0 0,0-1 0 0 0,1-1 0 0 0,0 1 0 0 0,1 1 0 0 0,1-1 0 0 0,0 0 0 0 0,1-1 0 0 0,0 0 0 0 0,0 1 0 0 0,0 0 0 0 0,1-1 0 0 0,-2 0 0 0 0,2 0 0 0 0,0 1 0 0 0,-1-1 0 0 0,0 1 0 0 0,0-1 0 0 0,-1 0 0 0 0,0-1 0 0 0,-2 0 0 0 0,2 0 0 0 0,-1 0 0 0 0,1 0 0 0 0,0 0 0 0 0,1 1 0 0 0,0 0 0 0 0,0 1 0 0 0,0-1 0 0 0,-1 0 0 0 0,-1 0 0 0 0,-1 0 0 0 0,0 0 0 0 0,-1-1 0 0 0,1 1 0 0 0,-1 1 0 0 0,0 0 0 0 0,0 0 0 0 0,0 0 0 0 0,0 0 0 0 0,1-2 0 0 0,-1 0 0 0 0,1 0 0 0 0,1-1 0 0 0,0 1 0 0 0,1 0 0 0 0,1 2 0 0 0,1 1 0 0 0,0 1 0 0 0,1 0 0 0 0,-2 0 0 0 0,0-1 0 0 0,-2 0 0 0 0,0 0 0 0 0,-1-1 0 0 0,-1 0 0 0 0,2 0 0 0 0,-1-1 0 0 0,2 1 0 0 0,2 0 0 0 0,0 1 0 0 0,1 0 0 0 0,2 1 0 0 0,-1 0 0 0 0,1 0 0 0 0,0 1 0 0 0,0-2 0 0 0,-1 0 0 0 0,1-2 0 0 0,0 1 0 0 0,-2-2 0 0 0,0 1 0 0 0,-1 1 0 0 0,-1-1 0 0 0,1 0 0 0 0,1 1 0 0 0,1 1 0 0 0,-2-1 0 0 0,1 0 0 0 0,0 0 0 0 0,0-1 0 0 0,0 0 0 0 0,-1 0 0 0 0,0-1 0 0 0,-1 1 0 0 0,0-1 0 0 0,0 1 0 0 0,0-1 0 0 0,-1 0 0 0 0,-1 0 0 0 0,-1 0 0 0 0,1 0 0 0 0,0 0 0 0 0,1 0 0 0 0,0-2 0 0 0,1 2 0 0 0,-1-1 0 0 0,2-1 0 0 0,-2 2 0 0 0,2-1 0 0 0,-1 2 0 0 0,-2 0 0 0 0,1 0 0 0 0,-1 1 0 0 0,1-1 0 0 0,0-1 0 0 0,0-1 0 0 0,0-1 0 0 0,-1 1 0 0 0,-1 0 0 0 0,1-1 0 0 0,0 0 0 0 0,0 0 0 0 0,1-1 0 0 0,-1 0 0 0 0,2 0 0 0 0,1 0 0 0 0,0 0 0 0 0,2 0 0 0 0,0 0 0 0 0,-1 0 0 0 0,0 0 0 0 0,-1 0 0 0 0,0 0 0 0 0,-1 0 0 0 0,0 0 0 0 0,0 0 0 0 0,0 0 0 0 0,1 0 0 0 0,0 0 0 0 0,2 0 0 0 0,0 0 0 0 0,0 0 0 0 0,1 0 0 0 0,-1 0 0 0 0,1 0 0 0 0,0 0 0 0 0,0 0 0 0 0,-2 0 0 0 0,0 0 0 0 0,0 0 0 0 0,0 0 0 0 0,0 0 0 0 0,-1 0 0 0 0,1 0 0 0 0,0 0 0 0 0,1 0 0 0 0,-2 0 0 0 0,1 0 0 0 0,0 0 0 0 0,0 0 0 0 0,1 0 0 0 0,0 0 0 0 0,1 0 0 0 0,-1 0 0 0 0,1 0 0 0 0,-1 0 0 0 0,0 0 0 0 0,-3 0 0 0 0,0 0 0 0 0,-3 0 0 0 0,0 0 0 0 0,0 0 0 0 0,-1 0 0 0 0,0 0 0 0 0,1 0 0 0 0,1 0 0 0 0,-1 0 0 0 0,1 0 0 0 0,-1 0 0 0 0,0 0 0 0 0,-1 0 0 0 0,1 0 0 0 0,-1 0 0 0 0,0 0 0 0 0,0 0 0 0 0,1 0 0 0 0,-1 0 0 0 0,0 0 0 0 0,0 0 0 0 0,1 0 0 0 0,-1 0 0 0 0,0 0 0 0 0,1 0 0 0 0,-1 0 0 0 0,0 0 0 0 0,0 0 0 0 0,1 0 0 0 0,-1 0 0 0 0,0 0 0 0 0,0 0 0 0 0,1 0 0 0 0,-1 0 0 0 0,0 0 0 0 0,1 0 0 0 0,-1 0 0 0 0,0 0 0 0 0,0-1 0 0 0,1-2 0 0 0,0-2 0 0 0,1 0 0 0 0,1-2 0 0 0,0 1 0 0 0,1 0 0 0 0,0 0 0 0 0,-1 0 0 0 0,-1-1 0 0 0,0 0 0 0 0,0 0 0 0 0,1 1 0 0 0,1 1 0 0 0,-1-1 0 0 0,-1 0 0 0 0,0-1 0 0 0,-1 2 0 0 0,-1 1 0 0 0,1 0 0 0 0,-1-1 0 0 0,0 0 0 0 0,2-1 0 0 0,1 0 0 0 0,0-1 0 0 0,1 0 0 0 0,0-1 0 0 0,0 1 0 0 0,-2-1 0 0 0,0 1 0 0 0,-1 0 0 0 0,0-1 0 0 0,1 1 0 0 0,0 0 0 0 0,-1-1 0 0 0,0 2 0 0 0,0 1 0 0 0,0 0 0 0 0,-1 1 0 0 0,0-1 0 0 0,0 1 0 0 0,1-1 0 0 0,-1 0 0 0 0,0 1 0 0 0,0-1 0 0 0,1 1 0 0 0,-1 0 0 0 0,0 1 0 0 0,0-1 0 0 0,1 0 0 0 0,-1 0 0 0 0,0 0 0 0 0,1 0 0 0 0,-1-1 0 0 0,0 0 0 0 0,0 0 0 0 0,1 0 0 0 0,-1 1 0 0 0,0 0 0 0 0,1 1 0 0 0,-1 0 0 0 0,0 0 0 0 0,0 0 0 0 0,1 0 0 0 0,-1 0 0 0 0,0-1 0 0 0,0 0 0 0 0,1-2 0 0 0,-1 0 0 0 0,0-1 0 0 0,1 0 0 0 0,-1 0 0 0 0,0-1 0 0 0,0 1 0 0 0,1-1 0 0 0,-1 2 0 0 0,0 1 0 0 0,1 0 0 0 0,-1 2 0 0 0,0 0 0 0 0,0 0 0 0 0,1 0 0 0 0,-1 0 0 0 0,0 1 0 0 0,1 0 0 0 0,-1 1 0 0 0,0 1 0 0 0,0 0 0 0 0,1-2 0 0 0,-1 1 0 0 0,0-1 0 0 0,1 1 0 0 0,-1 0 0 0 0,0 1 0 0 0,0-2 0 0 0,1-1 0 0 0,-1 0 0 0 0,0 0 0 0 0,0 1 0 0 0,1 1 0 0 0,-1 0 0 0 0,0 0 0 0 0,1-1 0 0 0,-1 0 0 0 0,0 0 0 0 0,0 0 0 0 0,1 0 0 0 0,-1 0 0 0 0,0 1 0 0 0,1 1 0 0 0,-1-1 0 0 0,0 0 0 0 0,0-1 0 0 0,1 1 0 0 0,-1 0 0 0 0,0 0 0 0 0,1-1 0 0 0,-1 0 0 0 0,0 1 0 0 0,0-1 0 0 0,1 0 0 0 0,-1-1 0 0 0,0 0 0 0 0,0 0 0 0 0,1 1 0 0 0,-1 0 0 0 0,0 1 0 0 0,1 1 0 0 0,-1 0 0 0 0,0 0 0 0 0,0 0 0 0 0,1 0 0 0 0,-1 0 0 0 0,0 1 0 0 0,1-1 0 0 0,-1 0 0 0 0,0 0 0 0 0,0 0 0 0 0,1 0 0 0 0,-1 0 0 0 0,0 0 0 0 0,1 0 0 0 0,-1 0 0 0 0,0 0 0 0 0,0 0 0 0 0,1 0 0 0 0,-1 0 0 0 0,0 0 0 0 0,1 0 0 0 0,-2-2 0 0 0,-2 0 0 0 0,0-2 0 0 0,-1 1 0 0 0,-1-1 0 0 0,0 1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4:55:01.82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2081 7368 16383 0 0,'5'0'0'0'0,"5"0"0"0"0,6 0 0 0 0,3 0 0 0 0,6 0 0 0 0,0 0 0 0 0,1 0 0 0 0,2 0 0 0 0,-2 0 0 0 0,2 0 0 0 0,-2 0 0 0 0,1 0 0 0 0,-1 0 0 0 0,-1 0 0 0 0,2 0 0 0 0,-2 0 0 0 0,1 0 0 0 0,-1 0 0 0 0,2 0 0 0 0,-2 0 0 0 0,2 0 0 0 0,-2 0 0 0 0,1 0 0 0 0,1 0 0 0 0,-2 0 0 0 0,-1 0 0 0 0,-1 0 0 0 0,-2 0 0 0 0,-2 0 0 0 0,1 0 0 0 0,0 0 0 0 0,2 0 0 0 0,2 0 0 0 0,0 0 0 0 0,1 0 0 0 0,2 0 0 0 0,-1 0 0 0 0,1 0 0 0 0,-2 0 0 0 0,1 0 0 0 0,1 0 0 0 0,-2 0 0 0 0,1 0 0 0 0,1 0 0 0 0,-2 0 0 0 0,-1 0 0 0 0,-1 0 0 0 0,-2 0 0 0 0,-1 0 0 0 0,2 0 0 0 0,0-1 0 0 0,1-1 0 0 0,-2 0 0 0 0,0 1 0 0 0,2 0 0 0 0,0 1 0 0 0,0-1 0 0 0,0 1 0 0 0,0 0 0 0 0,-1 0 0 0 0,-1 0 0 0 0,-4 0 0 0 0,-2 1 0 0 0,0-1 0 0 0,1 0 0 0 0,-1 0 0 0 0,1 0 0 0 0,1 0 0 0 0,-1 0 0 0 0,1 0 0 0 0,0 0 0 0 0,3-2 0 0 0,1 1 0 0 0,2-1 0 0 0,1 1 0 0 0,1 1 0 0 0,0-1 0 0 0,2 1 0 0 0,-1 0 0 0 0,0 0 0 0 0,0 0 0 0 0,0 0 0 0 0,0-1 0 0 0,0-1 0 0 0,0 1 0 0 0,0-2 0 0 0,0 0 0 0 0,-2-1 0 0 0,0 1 0 0 0,0 0 0 0 0,0 3 0 0 0,1-2 0 0 0,-1-1 0 0 0,-1-2 0 0 0,2 0 0 0 0,-1-2 0 0 0,1 1 0 0 0,0-1 0 0 0,0-1 0 0 0,2 2 0 0 0,-2-2 0 0 0,1 1 0 0 0,1 2 0 0 0,-2-1 0 0 0,1 1 0 0 0,1 2 0 0 0,-2 0 0 0 0,2 0 0 0 0,-2-2 0 0 0,1 0 0 0 0,-1-2 0 0 0,2 1 0 0 0,-1-1 0 0 0,-1 1 0 0 0,2 1 0 0 0,-2 1 0 0 0,2-1 0 0 0,-2 1 0 0 0,1 2 0 0 0,-1-1 0 0 0,2 1 0 0 0,-1 0 0 0 0,-1 1 0 0 0,2 0 0 0 0,-2 1 0 0 0,1 0 0 0 0,4-1 0 0 0,7-1 0 0 0,4 1 0 0 0,5-1 0 0 0,4 2 0 0 0,0-1 0 0 0,-1 1 0 0 0,-4 0 0 0 0,-6 0 0 0 0,-4 0 0 0 0,-5 0 0 0 0,-3 0 0 0 0,-1 0 0 0 0,0 0 0 0 0,-2 0 0 0 0,1 0 0 0 0,0 1 0 0 0,1 2 0 0 0,-1 0 0 0 0,1 1 0 0 0,-1 1 0 0 0,2 0 0 0 0,-2 2 0 0 0,2-1 0 0 0,-3 1 0 0 0,-1 1 0 0 0,-3-3 0 0 0,-3 1 0 0 0,0 0 0 0 0,-1-1 0 0 0,-1-1 0 0 0,1 1 0 0 0,0 0 0 0 0,1 2 0 0 0,-1-2 0 0 0,1 2 0 0 0,0 0 0 0 0,1 0 0 0 0,-1 0 0 0 0,0 1 0 0 0,1-2 0 0 0,0 1 0 0 0,-1 1 0 0 0,0-1 0 0 0,0-1 0 0 0,0 2 0 0 0,0-1 0 0 0,-4-1 0 0 0,-1 1 0 0 0,-2 1 0 0 0,2-2 0 0 0,-1 1 0 0 0,3 0 0 0 0,1 0 0 0 0,1 0 0 0 0,0 0 0 0 0,-1 0 0 0 0,1 0 0 0 0,0 0 0 0 0,0-1 0 0 0,1 2 0 0 0,0-1 0 0 0,1-1 0 0 0,-1 2 0 0 0,0-1 0 0 0,0-1 0 0 0,1 1 0 0 0,-1 1 0 0 0,0-2 0 0 0,0 1 0 0 0,0 1 0 0 0,1-2 0 0 0,-1 1 0 0 0,0 0 0 0 0,0 0 0 0 0,0 0 0 0 0,1 0 0 0 0,-1-1 0 0 0,0 2 0 0 0,3-1 0 0 0,0 0 0 0 0,2 0 0 0 0,2 0 0 0 0,1 0 0 0 0,2-1 0 0 0,-2 2 0 0 0,1-1 0 0 0,1-1 0 0 0,-1 2 0 0 0,1-1 0 0 0,-2-1 0 0 0,1 1 0 0 0,1 1 0 0 0,-2-2 0 0 0,1 1 0 0 0,0 1 0 0 0,0-2 0 0 0,-1 1 0 0 0,2 0 0 0 0,-1 0 0 0 0,-1 0 0 0 0,-1 0 0 0 0,-1-1 0 0 0,-2 2 0 0 0,-1-1 0 0 0,-3-1 0 0 0,0 2 0 0 0,2-1 0 0 0,1-1 0 0 0,1 1 0 0 0,-1 1 0 0 0,1-2 0 0 0,0 1 0 0 0,-1 1 0 0 0,0-2 0 0 0,-2 1 0 0 0,2 0 0 0 0,-2 0 0 0 0,2 0 0 0 0,0 0 0 0 0,0 1 0 0 0,-1-2 0 0 0,1 1 0 0 0,-1 0 0 0 0,3 0 0 0 0,-1 0 0 0 0,-1 0 0 0 0,2-1 0 0 0,-1 2 0 0 0,-2-1 0 0 0,2 1 0 0 0,0 1 0 0 0,-2-2 0 0 0,1 2 0 0 0,-2-1 0 0 0,-1-1 0 0 0,0 1 0 0 0,3-1 0 0 0,0 0 0 0 0,1 4 0 0 0,1-2 0 0 0,1 2 0 0 0,1-1 0 0 0,0 2 0 0 0,-1-1 0 0 0,1 2 0 0 0,-1 0 0 0 0,0 0 0 0 0,1-2 0 0 0,0 2 0 0 0,2 0 0 0 0,-1 0 0 0 0,0 1 0 0 0,0-1 0 0 0,2 0 0 0 0,-1 0 0 0 0,3-1 0 0 0,4 1 0 0 0,3 0 0 0 0,3 0 0 0 0,-1 1 0 0 0,0-1 0 0 0,-2 1 0 0 0,0 1 0 0 0,-1-2 0 0 0,0 1 0 0 0,-1 1 0 0 0,1-2 0 0 0,-1 1 0 0 0,1 0 0 0 0,-2 0 0 0 0,-2 0 0 0 0,-2 0 0 0 0,0 0 0 0 0,1 0 0 0 0,1 0 0 0 0,0-1 0 0 0,1 2 0 0 0,-2-3 0 0 0,1 0 0 0 0,0-3 0 0 0,-2 0 0 0 0,0-2 0 0 0,-3 0 0 0 0,0 0 0 0 0,1-1 0 0 0,-2 1 0 0 0,1 0 0 0 0,0-1 0 0 0,0 1 0 0 0,-1 1 0 0 0,1-2 0 0 0,0 1 0 0 0,0 0 0 0 0,0 0 0 0 0,0 0 0 0 0,-1 0 0 0 0,2 0 0 0 0,-2 0 0 0 0,1 0 0 0 0,0 0 0 0 0,0 0 0 0 0,0 0 0 0 0,0 0 0 0 0,0-1 0 0 0,-1 2 0 0 0,2-1 0 0 0,-2-1 0 0 0,1 2 0 0 0,0-1 0 0 0,0-1 0 0 0,0 1 0 0 0,0 1 0 0 0,0-2 0 0 0,-1 1 0 0 0,2 1 0 0 0,-2-2 0 0 0,1 1 0 0 0,-2 0 0 0 0,-1 0 0 0 0,-2 0 0 0 0,-3 0 0 0 0,1 0 0 0 0,-2 0 0 0 0,0 0 0 0 0,0-1 0 0 0,-1 0 0 0 0,2 0 0 0 0,-1-1 0 0 0,0-2 0 0 0,0-2 0 0 0,1 0 0 0 0,-2-1 0 0 0,-3 0 0 0 0,-1 0 0 0 0,-2 1 0 0 0,0 0 0 0 0,-1 1 0 0 0,0-1 0 0 0,-1-1 0 0 0,0 1 0 0 0,0-1 0 0 0,0 0 0 0 0,1 0 0 0 0,-1 0 0 0 0,1 0 0 0 0,-1 0 0 0 0,1 0 0 0 0,-1 0 0 0 0,2 0 0 0 0,-2 0 0 0 0,1 0 0 0 0,-1 0 0 0 0,1 0 0 0 0,0 0 0 0 0,-1 0 0 0 0,-1 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23:19:13.40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10238 7682 16383 0 0,'-4'0'0'0'0,"-3"0"0"0"0,-3 2 0 0 0,-3 1 0 0 0,-3 1 0 0 0,-1 2 0 0 0,-2 0 0 0 0,1 2 0 0 0,1-2 0 0 0,0-1 0 0 0,1-1 0 0 0,1 1 0 0 0,1 0 0 0 0,0 1 0 0 0,3 0 0 0 0,1 1 0 0 0,0 0 0 0 0,0 1 0 0 0,1-1 0 0 0,1 1 0 0 0,0-1 0 0 0,1-1 0 0 0,0-1 0 0 0,-1-3 0 0 0,1 1 0 0 0,0 1 0 0 0,0 0 0 0 0,0 2 0 0 0,-1 0 0 0 0,1 0 0 0 0,0-1 0 0 0,0 0 0 0 0,-1-1 0 0 0,1 1 0 0 0,0 1 0 0 0,-1-1 0 0 0,1-1 0 0 0,0 0 0 0 0,0-1 0 0 0,-1 0 0 0 0,1 0 0 0 0,0 0 0 0 0,-1 0 0 0 0,1-1 0 0 0,0 0 0 0 0,0 1 0 0 0,-1-1 0 0 0,1 2 0 0 0,0 0 0 0 0,-1 1 0 0 0,2 2 0 0 0,2-1 0 0 0,1 2 0 0 0,2-1 0 0 0,0 0 0 0 0,1 1 0 0 0,0-1 0 0 0,0 1 0 0 0,1-1 0 0 0,-1 0 0 0 0,0 1 0 0 0,0-1 0 0 0,0 0 0 0 0,0 1 0 0 0,2-2 0 0 0,0-1 0 0 0,3 1 0 0 0,1 0 0 0 0,0 0 0 0 0,1 0 0 0 0,1-2 0 0 0,-1-1 0 0 0,1-1 0 0 0,0 1 0 0 0,-1-1 0 0 0,1-1 0 0 0,-1-1 0 0 0,0 1 0 0 0,0-1 0 0 0,1 0 0 0 0,-1-1 0 0 0,0 1 0 0 0,1 0 0 0 0,-1 0 0 0 0,0 0 0 0 0,0 0 0 0 0,1 0 0 0 0,-1 0 0 0 0,0 0 0 0 0,1 0 0 0 0,-1 0 0 0 0,0 0 0 0 0,0 0 0 0 0,1 0 0 0 0,-1 0 0 0 0,0 0 0 0 0,0 0 0 0 0,1 0 0 0 0,-1 0 0 0 0,0 0 0 0 0,1 0 0 0 0,-1 0 0 0 0,0 0 0 0 0,2 0 0 0 0,0 0 0 0 0,-1 0 0 0 0,1 0 0 0 0,-1 0 0 0 0,0 0 0 0 0,0 0 0 0 0,0 0 0 0 0,1 0 0 0 0,1 0 0 0 0,0 0 0 0 0,0 0 0 0 0,-1 0 0 0 0,0 0 0 0 0,-2 0 0 0 0,1 0 0 0 0,-1 0 0 0 0,1 0 0 0 0,-1 0 0 0 0,0 0 0 0 0,0 0 0 0 0,0 0 0 0 0,0 0 0 0 0,1 0 0 0 0,-1 0 0 0 0,0 0 0 0 0,1 0 0 0 0,-1 0 0 0 0,0 0 0 0 0,0 0 0 0 0,1 0 0 0 0,-1 0 0 0 0,0 0 0 0 0,1 0 0 0 0,-1 0 0 0 0,0 0 0 0 0,0 0 0 0 0,1 0 0 0 0,-1 0 0 0 0,0 0 0 0 0,1 0 0 0 0,-1 0 0 0 0,0 0 0 0 0,0-1 0 0 0,1-2 0 0 0,-1-1 0 0 0,0-2 0 0 0,1-1 0 0 0,-1 0 0 0 0,0 0 0 0 0,0-1 0 0 0,1 0 0 0 0,-1 2 0 0 0,0 0 0 0 0,0 0 0 0 0,1 2 0 0 0,-1 0 0 0 0,0 0 0 0 0,1 0 0 0 0,-1 1 0 0 0,0-2 0 0 0,-1 1 0 0 0,-1 0 0 0 0,-1 0 0 0 0,-1 1 0 0 0,-1-1 0 0 0,-1 0 0 0 0,0-1 0 0 0,-1 0 0 0 0,0-1 0 0 0,0 0 0 0 0,0-1 0 0 0,0-1 0 0 0,0 1 0 0 0,0 0 0 0 0,0-1 0 0 0,0 1 0 0 0,0-1 0 0 0,0 2 0 0 0,0 0 0 0 0,0 0 0 0 0,-1 2 0 0 0,0 0 0 0 0,-2 2 0 0 0,-2 1 0 0 0,0 1 0 0 0,0-2 0 0 0,-1 1 0 0 0,0-1 0 0 0,1 0 0 0 0,0 0 0 0 0,0-1 0 0 0,-1-2 0 0 0,0 1 0 0 0,-1 0 0 0 0,1-2 0 0 0,0 0 0 0 0,1 1 0 0 0,-1 1 0 0 0,-1 1 0 0 0,0 2 0 0 0,0-1 0 0 0,0 0 0 0 0,0-1 0 0 0,-1 0 0 0 0,1 1 0 0 0,0-1 0 0 0,-1 1 0 0 0,1-2 0 0 0,0 1 0 0 0,-1 1 0 0 0,1 0 0 0 0,0-1 0 0 0,0 1 0 0 0,1 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13" Type="http://schemas.openxmlformats.org/officeDocument/2006/relationships/customXml" Target="../ink/ink14.xml"/><Relationship Id="rId18" Type="http://schemas.openxmlformats.org/officeDocument/2006/relationships/image" Target="../media/image13.png"/><Relationship Id="rId26" Type="http://schemas.openxmlformats.org/officeDocument/2006/relationships/image" Target="../media/image17.png"/><Relationship Id="rId3" Type="http://schemas.openxmlformats.org/officeDocument/2006/relationships/image" Target="../media/image7.png"/><Relationship Id="rId21" Type="http://schemas.openxmlformats.org/officeDocument/2006/relationships/customXml" Target="../ink/ink19.xml"/><Relationship Id="rId7" Type="http://schemas.openxmlformats.org/officeDocument/2006/relationships/image" Target="../media/image9.png"/><Relationship Id="rId12" Type="http://schemas.openxmlformats.org/officeDocument/2006/relationships/customXml" Target="../ink/ink13.xml"/><Relationship Id="rId17" Type="http://schemas.openxmlformats.org/officeDocument/2006/relationships/customXml" Target="../ink/ink17.xml"/><Relationship Id="rId25" Type="http://schemas.openxmlformats.org/officeDocument/2006/relationships/customXml" Target="../ink/ink21.xml"/><Relationship Id="rId2" Type="http://schemas.openxmlformats.org/officeDocument/2006/relationships/customXml" Target="../ink/ink8.xml"/><Relationship Id="rId16" Type="http://schemas.openxmlformats.org/officeDocument/2006/relationships/customXml" Target="../ink/ink16.xml"/><Relationship Id="rId20" Type="http://schemas.openxmlformats.org/officeDocument/2006/relationships/image" Target="../media/image14.png"/><Relationship Id="rId29" Type="http://schemas.openxmlformats.org/officeDocument/2006/relationships/customXml" Target="../ink/ink2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11" Type="http://schemas.openxmlformats.org/officeDocument/2006/relationships/image" Target="../media/image11.png"/><Relationship Id="rId24" Type="http://schemas.openxmlformats.org/officeDocument/2006/relationships/image" Target="../media/image16.png"/><Relationship Id="rId32" Type="http://schemas.openxmlformats.org/officeDocument/2006/relationships/image" Target="../media/image20.png"/><Relationship Id="rId5" Type="http://schemas.openxmlformats.org/officeDocument/2006/relationships/image" Target="../media/image8.png"/><Relationship Id="rId15" Type="http://schemas.openxmlformats.org/officeDocument/2006/relationships/image" Target="../media/image12.png"/><Relationship Id="rId23" Type="http://schemas.openxmlformats.org/officeDocument/2006/relationships/customXml" Target="../ink/ink20.xml"/><Relationship Id="rId28" Type="http://schemas.openxmlformats.org/officeDocument/2006/relationships/image" Target="../media/image18.png"/><Relationship Id="rId10" Type="http://schemas.openxmlformats.org/officeDocument/2006/relationships/customXml" Target="../ink/ink12.xml"/><Relationship Id="rId19" Type="http://schemas.openxmlformats.org/officeDocument/2006/relationships/customXml" Target="../ink/ink18.xml"/><Relationship Id="rId31" Type="http://schemas.openxmlformats.org/officeDocument/2006/relationships/customXml" Target="../ink/ink24.xml"/><Relationship Id="rId4" Type="http://schemas.openxmlformats.org/officeDocument/2006/relationships/customXml" Target="../ink/ink9.xml"/><Relationship Id="rId9" Type="http://schemas.openxmlformats.org/officeDocument/2006/relationships/image" Target="../media/image10.png"/><Relationship Id="rId14" Type="http://schemas.openxmlformats.org/officeDocument/2006/relationships/customXml" Target="../ink/ink15.xml"/><Relationship Id="rId22" Type="http://schemas.openxmlformats.org/officeDocument/2006/relationships/image" Target="../media/image15.png"/><Relationship Id="rId27" Type="http://schemas.openxmlformats.org/officeDocument/2006/relationships/customXml" Target="../ink/ink22.xml"/><Relationship Id="rId30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8.xml"/><Relationship Id="rId13" Type="http://schemas.openxmlformats.org/officeDocument/2006/relationships/image" Target="../media/image140.png"/><Relationship Id="rId18" Type="http://schemas.openxmlformats.org/officeDocument/2006/relationships/customXml" Target="../ink/ink33.xml"/><Relationship Id="rId26" Type="http://schemas.openxmlformats.org/officeDocument/2006/relationships/customXml" Target="../ink/ink37.xml"/><Relationship Id="rId3" Type="http://schemas.openxmlformats.org/officeDocument/2006/relationships/image" Target="../media/image90.png"/><Relationship Id="rId21" Type="http://schemas.openxmlformats.org/officeDocument/2006/relationships/image" Target="../media/image21.png"/><Relationship Id="rId7" Type="http://schemas.openxmlformats.org/officeDocument/2006/relationships/image" Target="../media/image110.png"/><Relationship Id="rId12" Type="http://schemas.openxmlformats.org/officeDocument/2006/relationships/customXml" Target="../ink/ink30.xml"/><Relationship Id="rId17" Type="http://schemas.openxmlformats.org/officeDocument/2006/relationships/image" Target="../media/image150.png"/><Relationship Id="rId25" Type="http://schemas.openxmlformats.org/officeDocument/2006/relationships/image" Target="../media/image23.png"/><Relationship Id="rId2" Type="http://schemas.openxmlformats.org/officeDocument/2006/relationships/customXml" Target="../ink/ink25.xml"/><Relationship Id="rId16" Type="http://schemas.openxmlformats.org/officeDocument/2006/relationships/customXml" Target="../ink/ink32.xml"/><Relationship Id="rId20" Type="http://schemas.openxmlformats.org/officeDocument/2006/relationships/customXml" Target="../ink/ink3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11" Type="http://schemas.openxmlformats.org/officeDocument/2006/relationships/image" Target="../media/image130.png"/><Relationship Id="rId24" Type="http://schemas.openxmlformats.org/officeDocument/2006/relationships/customXml" Target="../ink/ink36.xml"/><Relationship Id="rId5" Type="http://schemas.openxmlformats.org/officeDocument/2006/relationships/image" Target="../media/image100.png"/><Relationship Id="rId15" Type="http://schemas.openxmlformats.org/officeDocument/2006/relationships/image" Target="../media/image5.png"/><Relationship Id="rId23" Type="http://schemas.openxmlformats.org/officeDocument/2006/relationships/image" Target="../media/image22.png"/><Relationship Id="rId10" Type="http://schemas.openxmlformats.org/officeDocument/2006/relationships/customXml" Target="../ink/ink29.xml"/><Relationship Id="rId19" Type="http://schemas.openxmlformats.org/officeDocument/2006/relationships/image" Target="../media/image160.png"/><Relationship Id="rId4" Type="http://schemas.openxmlformats.org/officeDocument/2006/relationships/customXml" Target="../ink/ink26.xml"/><Relationship Id="rId9" Type="http://schemas.openxmlformats.org/officeDocument/2006/relationships/image" Target="../media/image120.png"/><Relationship Id="rId14" Type="http://schemas.openxmlformats.org/officeDocument/2006/relationships/customXml" Target="../ink/ink31.xml"/><Relationship Id="rId22" Type="http://schemas.openxmlformats.org/officeDocument/2006/relationships/customXml" Target="../ink/ink35.xml"/><Relationship Id="rId27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</a:t>
            </a:r>
            <a:r>
              <a:rPr lang="en-US" dirty="0" err="1">
                <a:cs typeface="Calibri"/>
              </a:rPr>
              <a:t>par:Maély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F5832-1A6F-2C6B-F201-174AC560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#1 </a:t>
            </a:r>
            <a:r>
              <a:rPr lang="en-US" u="sng" dirty="0" err="1">
                <a:cs typeface="Calibri Light"/>
              </a:rPr>
              <a:t>Sédimentation</a:t>
            </a:r>
            <a:endParaRPr lang="en-US" u="sng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6F8E4-4D0D-21E6-AC09-F76BCB4AC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64016" cy="6563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Lasse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39CD4123-106C-E5B5-F983-77EAC5B0BBB5}"/>
              </a:ext>
            </a:extLst>
          </p:cNvPr>
          <p:cNvSpPr/>
          <p:nvPr/>
        </p:nvSpPr>
        <p:spPr>
          <a:xfrm>
            <a:off x="1157525" y="3096866"/>
            <a:ext cx="1768413" cy="2501659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B69B32F6-167A-BCDA-1A4C-75542312C701}"/>
              </a:ext>
            </a:extLst>
          </p:cNvPr>
          <p:cNvSpPr/>
          <p:nvPr/>
        </p:nvSpPr>
        <p:spPr>
          <a:xfrm>
            <a:off x="2029986" y="4378558"/>
            <a:ext cx="416943" cy="345056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1804EB44-FAC7-0B6D-934D-7455B6B62211}"/>
              </a:ext>
            </a:extLst>
          </p:cNvPr>
          <p:cNvSpPr/>
          <p:nvPr/>
        </p:nvSpPr>
        <p:spPr>
          <a:xfrm>
            <a:off x="1569909" y="4378559"/>
            <a:ext cx="460075" cy="40256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7A208DBC-5183-89CE-83BE-DCF939C91687}"/>
              </a:ext>
            </a:extLst>
          </p:cNvPr>
          <p:cNvSpPr/>
          <p:nvPr/>
        </p:nvSpPr>
        <p:spPr>
          <a:xfrm>
            <a:off x="1325494" y="4737991"/>
            <a:ext cx="244415" cy="28754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44FACB5-0643-63CF-1150-4C1CE86E25B4}"/>
                  </a:ext>
                </a:extLst>
              </p14:cNvPr>
              <p14:cNvContentPartPr/>
              <p14:nvPr/>
            </p14:nvContentPartPr>
            <p14:xfrm>
              <a:off x="1175617" y="4289989"/>
              <a:ext cx="1829380" cy="187276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44FACB5-0643-63CF-1150-4C1CE86E25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7622" y="4272016"/>
                <a:ext cx="1865010" cy="222862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180782C8-7861-DD62-A313-91B2B0720D48}"/>
              </a:ext>
            </a:extLst>
          </p:cNvPr>
          <p:cNvSpPr/>
          <p:nvPr/>
        </p:nvSpPr>
        <p:spPr>
          <a:xfrm>
            <a:off x="7641713" y="3240639"/>
            <a:ext cx="1768413" cy="2501659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2150F9AF-AA3D-C643-5EF3-0641648B064D}"/>
              </a:ext>
            </a:extLst>
          </p:cNvPr>
          <p:cNvSpPr/>
          <p:nvPr/>
        </p:nvSpPr>
        <p:spPr>
          <a:xfrm>
            <a:off x="7895948" y="5255576"/>
            <a:ext cx="416943" cy="345056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D34950AC-6F53-C651-8099-8B6BD5FCA218}"/>
              </a:ext>
            </a:extLst>
          </p:cNvPr>
          <p:cNvSpPr/>
          <p:nvPr/>
        </p:nvSpPr>
        <p:spPr>
          <a:xfrm>
            <a:off x="8111606" y="3975992"/>
            <a:ext cx="460075" cy="40256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E8664BFA-83FF-B450-9D87-3D5AD53DE6CB}"/>
              </a:ext>
            </a:extLst>
          </p:cNvPr>
          <p:cNvSpPr/>
          <p:nvPr/>
        </p:nvSpPr>
        <p:spPr>
          <a:xfrm>
            <a:off x="8772965" y="5025538"/>
            <a:ext cx="244415" cy="28754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923A3EE-A022-65A7-C50A-E21D2210CB30}"/>
                  </a:ext>
                </a:extLst>
              </p14:cNvPr>
              <p14:cNvContentPartPr/>
              <p14:nvPr/>
            </p14:nvContentPartPr>
            <p14:xfrm>
              <a:off x="7659805" y="4433762"/>
              <a:ext cx="1829380" cy="187276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923A3EE-A022-65A7-C50A-E21D2210CB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41810" y="4415789"/>
                <a:ext cx="1865010" cy="2228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0F19709-2422-D250-6235-AEBE32A1B214}"/>
                  </a:ext>
                </a:extLst>
              </p14:cNvPr>
              <p14:cNvContentPartPr/>
              <p14:nvPr/>
            </p14:nvContentPartPr>
            <p14:xfrm>
              <a:off x="7481804" y="4796473"/>
              <a:ext cx="450055" cy="550543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0F19709-2422-D250-6235-AEBE32A1B21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64176" y="4778481"/>
                <a:ext cx="485671" cy="5861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2B1D771-2F7A-EA42-C6AC-C9CBD4D3C229}"/>
                  </a:ext>
                </a:extLst>
              </p14:cNvPr>
              <p14:cNvContentPartPr/>
              <p14:nvPr/>
            </p14:nvContentPartPr>
            <p14:xfrm>
              <a:off x="7897133" y="4140583"/>
              <a:ext cx="266147" cy="540441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2B1D771-2F7A-EA42-C6AC-C9CBD4D3C22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79150" y="4122952"/>
                <a:ext cx="301753" cy="5760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FD16C3A-514E-C78C-28A6-84ADE65BA748}"/>
                  </a:ext>
                </a:extLst>
              </p14:cNvPr>
              <p14:cNvContentPartPr/>
              <p14:nvPr/>
            </p14:nvContentPartPr>
            <p14:xfrm>
              <a:off x="2926511" y="1110622"/>
              <a:ext cx="18184" cy="18184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FD16C3A-514E-C78C-28A6-84ADE65BA74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035495" y="201422"/>
                <a:ext cx="1818400" cy="18184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184AE9C-5102-90CD-B73E-44DE43A12419}"/>
              </a:ext>
            </a:extLst>
          </p:cNvPr>
          <p:cNvSpPr txBox="1"/>
          <p:nvPr/>
        </p:nvSpPr>
        <p:spPr>
          <a:xfrm>
            <a:off x="9627079" y="5227608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00B050"/>
                </a:solidFill>
                <a:cs typeface="Calibri"/>
              </a:rPr>
              <a:t>Résidu</a:t>
            </a:r>
            <a:r>
              <a:rPr lang="en-US" sz="2800" dirty="0">
                <a:solidFill>
                  <a:srgbClr val="00B050"/>
                </a:solidFill>
                <a:cs typeface="Calibri"/>
              </a:rPr>
              <a:t>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A24B15-A675-28AA-7D4E-7E35EB4A055B}"/>
              </a:ext>
            </a:extLst>
          </p:cNvPr>
          <p:cNvSpPr txBox="1"/>
          <p:nvPr/>
        </p:nvSpPr>
        <p:spPr>
          <a:xfrm>
            <a:off x="9540815" y="3516702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cs typeface="Calibri"/>
              </a:rPr>
              <a:t>surnageant</a:t>
            </a:r>
            <a:endParaRPr lang="en-US" sz="2800">
              <a:solidFill>
                <a:srgbClr val="FF0000"/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E3F765-BFF4-369D-0B70-0DA40581A0EB}"/>
              </a:ext>
            </a:extLst>
          </p:cNvPr>
          <p:cNvSpPr txBox="1"/>
          <p:nvPr/>
        </p:nvSpPr>
        <p:spPr>
          <a:xfrm>
            <a:off x="3329796" y="4810663"/>
            <a:ext cx="346206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Mélange </a:t>
            </a:r>
            <a:r>
              <a:rPr lang="en-US" sz="2800" dirty="0" err="1">
                <a:cs typeface="Calibri"/>
              </a:rPr>
              <a:t>hétérogène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254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3103A-C194-C1B7-7133-151A0200A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653" y="379502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#2 </a:t>
            </a:r>
            <a:r>
              <a:rPr lang="en-US" u="sng" dirty="0" err="1">
                <a:cs typeface="Calibri Light"/>
              </a:rPr>
              <a:t>Décantation</a:t>
            </a:r>
            <a:endParaRPr lang="en-US" u="sng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53788-E182-E723-9E5B-4D755F76D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24" y="5750644"/>
            <a:ext cx="4707148" cy="14471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hétérogǹe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806CC8DF-DDC8-369C-50C1-BA0C466CE71F}"/>
              </a:ext>
            </a:extLst>
          </p:cNvPr>
          <p:cNvSpPr/>
          <p:nvPr/>
        </p:nvSpPr>
        <p:spPr>
          <a:xfrm rot="3840000">
            <a:off x="2825626" y="2417745"/>
            <a:ext cx="1912186" cy="2717319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56AD1FB9-78BC-9296-3441-5DBDAB4CE4E0}"/>
              </a:ext>
            </a:extLst>
          </p:cNvPr>
          <p:cNvSpPr/>
          <p:nvPr/>
        </p:nvSpPr>
        <p:spPr>
          <a:xfrm>
            <a:off x="3050778" y="4651728"/>
            <a:ext cx="474452" cy="359433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2CAF77DD-5ECF-D95D-827F-4373E0A0D78E}"/>
              </a:ext>
            </a:extLst>
          </p:cNvPr>
          <p:cNvSpPr/>
          <p:nvPr/>
        </p:nvSpPr>
        <p:spPr>
          <a:xfrm>
            <a:off x="4617909" y="3789088"/>
            <a:ext cx="517584" cy="416942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D1CA3B25-2E26-C15E-D48B-67A203FC36BD}"/>
              </a:ext>
            </a:extLst>
          </p:cNvPr>
          <p:cNvSpPr/>
          <p:nvPr/>
        </p:nvSpPr>
        <p:spPr>
          <a:xfrm>
            <a:off x="3611494" y="4062256"/>
            <a:ext cx="388188" cy="345058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7BD7B39-5911-7777-DE68-15A7BF1B3A8F}"/>
                  </a:ext>
                </a:extLst>
              </p14:cNvPr>
              <p14:cNvContentPartPr/>
              <p14:nvPr/>
            </p14:nvContentPartPr>
            <p14:xfrm>
              <a:off x="2404280" y="3420607"/>
              <a:ext cx="2725297" cy="644988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7BD7B39-5911-7777-DE68-15A7BF1B3A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86642" y="3402980"/>
                <a:ext cx="2760934" cy="680601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E10905F3-7627-54E5-C75A-7AB1DB36EBD8}"/>
              </a:ext>
            </a:extLst>
          </p:cNvPr>
          <p:cNvSpPr/>
          <p:nvPr/>
        </p:nvSpPr>
        <p:spPr>
          <a:xfrm>
            <a:off x="4924393" y="4203923"/>
            <a:ext cx="1768413" cy="2501659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599CB88C-7285-1303-1F74-CCEB2CB278C5}"/>
              </a:ext>
            </a:extLst>
          </p:cNvPr>
          <p:cNvSpPr/>
          <p:nvPr/>
        </p:nvSpPr>
        <p:spPr>
          <a:xfrm>
            <a:off x="5092362" y="5226824"/>
            <a:ext cx="460075" cy="40256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82AE8A62-AD4E-90B1-CE49-82B231FE2A35}"/>
              </a:ext>
            </a:extLst>
          </p:cNvPr>
          <p:cNvSpPr/>
          <p:nvPr/>
        </p:nvSpPr>
        <p:spPr>
          <a:xfrm>
            <a:off x="6041268" y="6003199"/>
            <a:ext cx="244415" cy="28754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B2419806-CC9A-FA18-8344-B68E8235FE0E}"/>
                  </a:ext>
                </a:extLst>
              </p14:cNvPr>
              <p14:cNvContentPartPr/>
              <p14:nvPr/>
            </p14:nvContentPartPr>
            <p14:xfrm>
              <a:off x="4942485" y="5397046"/>
              <a:ext cx="1829380" cy="187276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B2419806-CC9A-FA18-8344-B68E8235FE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24490" y="5379073"/>
                <a:ext cx="1865010" cy="222862"/>
              </a:xfrm>
              <a:prstGeom prst="rect">
                <a:avLst/>
              </a:prstGeom>
            </p:spPr>
          </p:pic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A3E8E46-B7C4-05CA-856F-2EB53E2C5C6E}"/>
              </a:ext>
            </a:extLst>
          </p:cNvPr>
          <p:cNvCxnSpPr/>
          <p:nvPr/>
        </p:nvCxnSpPr>
        <p:spPr>
          <a:xfrm flipH="1">
            <a:off x="6222521" y="2928668"/>
            <a:ext cx="738995" cy="1705154"/>
          </a:xfrm>
          <a:prstGeom prst="straightConnector1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8FB97ED-731D-3AB9-A636-D9C08F37FE1B}"/>
              </a:ext>
            </a:extLst>
          </p:cNvPr>
          <p:cNvSpPr txBox="1"/>
          <p:nvPr/>
        </p:nvSpPr>
        <p:spPr>
          <a:xfrm>
            <a:off x="598098" y="3027873"/>
            <a:ext cx="3792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00B050"/>
                </a:solidFill>
                <a:cs typeface="Calibri"/>
              </a:rPr>
              <a:t>Résidu</a:t>
            </a:r>
            <a:endParaRPr lang="en-US" sz="2800">
              <a:solidFill>
                <a:srgbClr val="00B050"/>
              </a:solidFill>
              <a:cs typeface="Calibr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72B1A4-B667-0C0F-5086-C53A3DA3A22B}"/>
              </a:ext>
            </a:extLst>
          </p:cNvPr>
          <p:cNvSpPr txBox="1"/>
          <p:nvPr/>
        </p:nvSpPr>
        <p:spPr>
          <a:xfrm>
            <a:off x="6291532" y="2323381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cs typeface="Calibri"/>
              </a:rPr>
              <a:t>Tige de </a:t>
            </a:r>
            <a:r>
              <a:rPr lang="en-US" sz="2800" dirty="0" err="1">
                <a:solidFill>
                  <a:srgbClr val="00B050"/>
                </a:solidFill>
                <a:cs typeface="Calibri"/>
              </a:rPr>
              <a:t>verre</a:t>
            </a:r>
            <a:endParaRPr lang="en-US" sz="2800">
              <a:solidFill>
                <a:srgbClr val="00B050"/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972C9D-FA78-D87E-2835-3B76BACA6463}"/>
              </a:ext>
            </a:extLst>
          </p:cNvPr>
          <p:cNvSpPr txBox="1"/>
          <p:nvPr/>
        </p:nvSpPr>
        <p:spPr>
          <a:xfrm>
            <a:off x="6765985" y="6032740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cs typeface="Calibri"/>
              </a:rPr>
              <a:t>Becher</a:t>
            </a:r>
            <a:endParaRPr lang="en-US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60CCC7-5562-BF3A-7DFF-6D32D18D7B59}"/>
              </a:ext>
            </a:extLst>
          </p:cNvPr>
          <p:cNvSpPr txBox="1"/>
          <p:nvPr/>
        </p:nvSpPr>
        <p:spPr>
          <a:xfrm>
            <a:off x="2495909" y="2510286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cs typeface="Calibri"/>
              </a:rPr>
              <a:t>Becher</a:t>
            </a:r>
            <a:endParaRPr lang="en-US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5176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0CF2-2242-B3E0-8293-AAC90752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936" y="321993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#3 </a:t>
            </a:r>
            <a:r>
              <a:rPr lang="en-US" u="sng" dirty="0">
                <a:cs typeface="Calibri Light"/>
              </a:rPr>
              <a:t>Filtration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77CB4-82FE-6C74-83F0-E078C77FB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9823" y="416644"/>
            <a:ext cx="4376468" cy="12314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cs typeface="Calibri"/>
              </a:rPr>
              <a:t>1:3</a:t>
            </a:r>
          </a:p>
        </p:txBody>
      </p:sp>
      <p:sp>
        <p:nvSpPr>
          <p:cNvPr id="14" name="Flowchart: Or 13">
            <a:extLst>
              <a:ext uri="{FF2B5EF4-FFF2-40B4-BE49-F238E27FC236}">
                <a16:creationId xmlns:a16="http://schemas.microsoft.com/office/drawing/2014/main" id="{E3B3CB89-FC41-6482-F97E-88A09FD1314D}"/>
              </a:ext>
            </a:extLst>
          </p:cNvPr>
          <p:cNvSpPr/>
          <p:nvPr/>
        </p:nvSpPr>
        <p:spPr>
          <a:xfrm>
            <a:off x="8856093" y="729504"/>
            <a:ext cx="2214111" cy="2156603"/>
          </a:xfrm>
          <a:prstGeom prst="flowChar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id="{4140A429-CCB4-B65E-8F60-B4889DE92EBD}"/>
              </a:ext>
            </a:extLst>
          </p:cNvPr>
          <p:cNvSpPr/>
          <p:nvPr/>
        </p:nvSpPr>
        <p:spPr>
          <a:xfrm rot="4800000">
            <a:off x="2657707" y="1222670"/>
            <a:ext cx="1811544" cy="3119883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906F7F0C-AD2E-F59E-2687-0F40FF84261E}"/>
              </a:ext>
            </a:extLst>
          </p:cNvPr>
          <p:cNvSpPr/>
          <p:nvPr/>
        </p:nvSpPr>
        <p:spPr>
          <a:xfrm>
            <a:off x="4445383" y="3041466"/>
            <a:ext cx="589469" cy="40256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0958B02D-CD9D-9C3C-AD2D-105C8A0FC833}"/>
              </a:ext>
            </a:extLst>
          </p:cNvPr>
          <p:cNvSpPr/>
          <p:nvPr/>
        </p:nvSpPr>
        <p:spPr>
          <a:xfrm>
            <a:off x="3582741" y="3084596"/>
            <a:ext cx="445696" cy="33068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982DD71-D83E-E3A0-02DB-9261BEB4C7FC}"/>
                  </a:ext>
                </a:extLst>
              </p14:cNvPr>
              <p14:cNvContentPartPr/>
              <p14:nvPr/>
            </p14:nvContentPartPr>
            <p14:xfrm rot="20520000">
              <a:off x="2016011" y="2835122"/>
              <a:ext cx="3127861" cy="616234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982DD71-D83E-E3A0-02DB-9261BEB4C7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20520000">
                <a:off x="1998012" y="2817125"/>
                <a:ext cx="3163499" cy="651869"/>
              </a:xfrm>
              <a:prstGeom prst="rect">
                <a:avLst/>
              </a:prstGeom>
            </p:spPr>
          </p:pic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A15F2637-365F-FC4A-FCFA-C6BFAE8C7B34}"/>
              </a:ext>
            </a:extLst>
          </p:cNvPr>
          <p:cNvSpPr txBox="1"/>
          <p:nvPr/>
        </p:nvSpPr>
        <p:spPr>
          <a:xfrm>
            <a:off x="5342627" y="3344174"/>
            <a:ext cx="241252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Papier </a:t>
            </a:r>
            <a:r>
              <a:rPr lang="en-US" sz="2800" dirty="0" err="1">
                <a:solidFill>
                  <a:srgbClr val="00B050"/>
                </a:solidFill>
              </a:rPr>
              <a:t>filtre</a:t>
            </a:r>
            <a:endParaRPr lang="en-US" sz="2800">
              <a:cs typeface="Calibri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BFDF82F-6FDB-DB11-E9FE-D046B1B79624}"/>
              </a:ext>
            </a:extLst>
          </p:cNvPr>
          <p:cNvCxnSpPr/>
          <p:nvPr/>
        </p:nvCxnSpPr>
        <p:spPr>
          <a:xfrm flipV="1">
            <a:off x="4573079" y="5580932"/>
            <a:ext cx="1173192" cy="20128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0CA3263-E2AF-BD27-6F72-475708C616B2}"/>
              </a:ext>
            </a:extLst>
          </p:cNvPr>
          <p:cNvCxnSpPr>
            <a:cxnSpLocks/>
          </p:cNvCxnSpPr>
          <p:nvPr/>
        </p:nvCxnSpPr>
        <p:spPr>
          <a:xfrm flipV="1">
            <a:off x="4875003" y="3539346"/>
            <a:ext cx="8626" cy="86839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F201F24-E1D2-F2B4-E1AB-10F220891317}"/>
              </a:ext>
            </a:extLst>
          </p:cNvPr>
          <p:cNvCxnSpPr>
            <a:cxnSpLocks/>
          </p:cNvCxnSpPr>
          <p:nvPr/>
        </p:nvCxnSpPr>
        <p:spPr>
          <a:xfrm flipV="1">
            <a:off x="5148173" y="3524970"/>
            <a:ext cx="8626" cy="882769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87EDF37-7720-1DAE-9827-2664AB5159F3}"/>
              </a:ext>
            </a:extLst>
          </p:cNvPr>
          <p:cNvCxnSpPr>
            <a:cxnSpLocks/>
          </p:cNvCxnSpPr>
          <p:nvPr/>
        </p:nvCxnSpPr>
        <p:spPr>
          <a:xfrm flipV="1">
            <a:off x="4501192" y="4401988"/>
            <a:ext cx="382438" cy="1213449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C6406A7-21A6-755B-7175-056420A2F8BF}"/>
              </a:ext>
            </a:extLst>
          </p:cNvPr>
          <p:cNvCxnSpPr>
            <a:cxnSpLocks/>
          </p:cNvCxnSpPr>
          <p:nvPr/>
        </p:nvCxnSpPr>
        <p:spPr>
          <a:xfrm>
            <a:off x="5176927" y="4278343"/>
            <a:ext cx="497457" cy="1345721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661E0460-A696-FB21-AE8D-BBE1585060D6}"/>
                  </a:ext>
                </a:extLst>
              </p14:cNvPr>
              <p14:cNvContentPartPr/>
              <p14:nvPr/>
            </p14:nvContentPartPr>
            <p14:xfrm>
              <a:off x="4903047" y="3466717"/>
              <a:ext cx="273451" cy="136505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661E0460-A696-FB21-AE8D-BBE1585060D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85057" y="3448803"/>
                <a:ext cx="309072" cy="171975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809901B-1F66-9090-75B2-6F960C26184E}"/>
              </a:ext>
            </a:extLst>
          </p:cNvPr>
          <p:cNvCxnSpPr/>
          <p:nvPr/>
        </p:nvCxnSpPr>
        <p:spPr>
          <a:xfrm flipH="1">
            <a:off x="3936519" y="3503764"/>
            <a:ext cx="825261" cy="4830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8D63108-3CF8-5A2A-78F0-13F33669AC59}"/>
              </a:ext>
            </a:extLst>
          </p:cNvPr>
          <p:cNvSpPr txBox="1"/>
          <p:nvPr/>
        </p:nvSpPr>
        <p:spPr>
          <a:xfrm>
            <a:off x="3200400" y="3948023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Résidu</a:t>
            </a:r>
            <a:endParaRPr lang="en-US" sz="2800" dirty="0" err="1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8E5544C-93B8-B9B2-650D-3A4FF56D6A46}"/>
                  </a:ext>
                </a:extLst>
              </p14:cNvPr>
              <p14:cNvContentPartPr/>
              <p14:nvPr/>
            </p14:nvContentPartPr>
            <p14:xfrm>
              <a:off x="4910982" y="3464948"/>
              <a:ext cx="284935" cy="343561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8E5544C-93B8-B9B2-650D-3A4FF56D6A4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2994" y="3446961"/>
                <a:ext cx="320552" cy="3791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E99A577-5947-5240-9FEB-EAB1F13A33D1}"/>
                  </a:ext>
                </a:extLst>
              </p14:cNvPr>
              <p14:cNvContentPartPr/>
              <p14:nvPr/>
            </p14:nvContentPartPr>
            <p14:xfrm>
              <a:off x="4911444" y="3596243"/>
              <a:ext cx="158355" cy="176689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E99A577-5947-5240-9FEB-EAB1F13A33D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93849" y="3578646"/>
                <a:ext cx="193904" cy="2122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2E8C9A5-CC29-1ACA-41F3-6731E5B4255A}"/>
                  </a:ext>
                </a:extLst>
              </p14:cNvPr>
              <p14:cNvContentPartPr/>
              <p14:nvPr/>
            </p14:nvContentPartPr>
            <p14:xfrm>
              <a:off x="5085005" y="3708883"/>
              <a:ext cx="16328" cy="16328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2E8C9A5-CC29-1ACA-41F3-6731E5B4255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68605" y="2892483"/>
                <a:ext cx="1632800" cy="16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DD01344-5FAE-7356-0A09-8E0E31D8ACA6}"/>
                  </a:ext>
                </a:extLst>
              </p14:cNvPr>
              <p14:cNvContentPartPr/>
              <p14:nvPr/>
            </p14:nvContentPartPr>
            <p14:xfrm>
              <a:off x="5094424" y="3687701"/>
              <a:ext cx="16328" cy="16328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DD01344-5FAE-7356-0A09-8E0E31D8ACA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78024" y="2871301"/>
                <a:ext cx="1632800" cy="16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FE326F4-E332-378E-052C-9FF452B67BA1}"/>
                  </a:ext>
                </a:extLst>
              </p14:cNvPr>
              <p14:cNvContentPartPr/>
              <p14:nvPr/>
            </p14:nvContentPartPr>
            <p14:xfrm>
              <a:off x="5094424" y="3687701"/>
              <a:ext cx="16328" cy="16328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FE326F4-E332-378E-052C-9FF452B67BA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78024" y="2871301"/>
                <a:ext cx="1632800" cy="16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381D7C2-F836-0F98-E724-9093F52F466C}"/>
                  </a:ext>
                </a:extLst>
              </p14:cNvPr>
              <p14:cNvContentPartPr/>
              <p14:nvPr/>
            </p14:nvContentPartPr>
            <p14:xfrm>
              <a:off x="4945656" y="3574382"/>
              <a:ext cx="139627" cy="89962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381D7C2-F836-0F98-E724-9093F52F466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27709" y="3556461"/>
                <a:ext cx="175162" cy="1254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CCB1ED9-8C4A-52EB-CE44-A61EAD229B24}"/>
                  </a:ext>
                </a:extLst>
              </p14:cNvPr>
              <p14:cNvContentPartPr/>
              <p14:nvPr/>
            </p14:nvContentPartPr>
            <p14:xfrm>
              <a:off x="5050578" y="3621711"/>
              <a:ext cx="16328" cy="16328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CCB1ED9-8C4A-52EB-CE44-A61EAD229B2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34178" y="2805311"/>
                <a:ext cx="1632800" cy="16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F9F865F-6C32-24A6-1BA4-E84F6CB8BDE3}"/>
                  </a:ext>
                </a:extLst>
              </p14:cNvPr>
              <p14:cNvContentPartPr/>
              <p14:nvPr/>
            </p14:nvContentPartPr>
            <p14:xfrm>
              <a:off x="4916852" y="3468119"/>
              <a:ext cx="291986" cy="36961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F9F865F-6C32-24A6-1BA4-E84F6CB8BDE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99232" y="3450142"/>
                <a:ext cx="327585" cy="4052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6E8003F-1E5D-983D-7ECB-05A457650846}"/>
                  </a:ext>
                </a:extLst>
              </p14:cNvPr>
              <p14:cNvContentPartPr/>
              <p14:nvPr/>
            </p14:nvContentPartPr>
            <p14:xfrm>
              <a:off x="4976817" y="3626438"/>
              <a:ext cx="137273" cy="81084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76E8003F-1E5D-983D-7ECB-05A45765084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59209" y="3608858"/>
                <a:ext cx="172849" cy="1166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CA705D6-51B4-85EF-E2D5-CDB4C1D5F460}"/>
                  </a:ext>
                </a:extLst>
              </p14:cNvPr>
              <p14:cNvContentPartPr/>
              <p14:nvPr/>
            </p14:nvContentPartPr>
            <p14:xfrm>
              <a:off x="4748582" y="4979288"/>
              <a:ext cx="16328" cy="16328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CA705D6-51B4-85EF-E2D5-CDB4C1D5F46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932182" y="4179216"/>
                <a:ext cx="1632800" cy="16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C05E2CD-B764-6C6A-8E06-47321CAE0F67}"/>
                  </a:ext>
                </a:extLst>
              </p14:cNvPr>
              <p14:cNvContentPartPr/>
              <p14:nvPr/>
            </p14:nvContentPartPr>
            <p14:xfrm>
              <a:off x="4748582" y="4927329"/>
              <a:ext cx="678400" cy="97062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C05E2CD-B764-6C6A-8E06-47321CAE0F67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730587" y="4909779"/>
                <a:ext cx="714029" cy="13252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D6BFA689-D883-062C-1AFC-ECDE8B539A11}"/>
              </a:ext>
            </a:extLst>
          </p:cNvPr>
          <p:cNvSpPr/>
          <p:nvPr/>
        </p:nvSpPr>
        <p:spPr>
          <a:xfrm flipV="1">
            <a:off x="5250513" y="5154938"/>
            <a:ext cx="186905" cy="31629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DD7511E7-53DD-FD5D-69D9-1A069B78DACB}"/>
              </a:ext>
            </a:extLst>
          </p:cNvPr>
          <p:cNvSpPr/>
          <p:nvPr/>
        </p:nvSpPr>
        <p:spPr>
          <a:xfrm>
            <a:off x="4948590" y="5226822"/>
            <a:ext cx="244414" cy="27317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850FF891-C46E-5FEF-F9D2-601A70BBE74C}"/>
              </a:ext>
            </a:extLst>
          </p:cNvPr>
          <p:cNvSpPr/>
          <p:nvPr/>
        </p:nvSpPr>
        <p:spPr>
          <a:xfrm>
            <a:off x="4747306" y="5226822"/>
            <a:ext cx="158149" cy="17253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383927-6F41-3DD5-EA12-C9E8F660141E}"/>
              </a:ext>
            </a:extLst>
          </p:cNvPr>
          <p:cNvSpPr txBox="1"/>
          <p:nvPr/>
        </p:nvSpPr>
        <p:spPr>
          <a:xfrm>
            <a:off x="5256363" y="3703607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</a:rPr>
              <a:t>Entenoir</a:t>
            </a:r>
            <a:endParaRPr lang="en-US" sz="2800" dirty="0" err="1">
              <a:solidFill>
                <a:srgbClr val="FFC000"/>
              </a:solidFill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32F2CC-AE3D-B50C-77BB-1592B2A2B20E}"/>
              </a:ext>
            </a:extLst>
          </p:cNvPr>
          <p:cNvSpPr txBox="1"/>
          <p:nvPr/>
        </p:nvSpPr>
        <p:spPr>
          <a:xfrm>
            <a:off x="5443268" y="4638135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Erlenmeyer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C8B9CD-5E40-62D4-CB53-785FDC6C67E1}"/>
              </a:ext>
            </a:extLst>
          </p:cNvPr>
          <p:cNvSpPr txBox="1"/>
          <p:nvPr/>
        </p:nvSpPr>
        <p:spPr>
          <a:xfrm>
            <a:off x="3027871" y="4753155"/>
            <a:ext cx="223999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0D0D0D"/>
                </a:solidFill>
              </a:rPr>
              <a:t>Filtrat</a:t>
            </a:r>
            <a:endParaRPr lang="en-US" sz="2800" dirty="0" err="1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18C05F4-E45E-D0E1-2099-4B42CA8B87CE}"/>
              </a:ext>
            </a:extLst>
          </p:cNvPr>
          <p:cNvCxnSpPr/>
          <p:nvPr/>
        </p:nvCxnSpPr>
        <p:spPr>
          <a:xfrm>
            <a:off x="4013259" y="5026862"/>
            <a:ext cx="526212" cy="2817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6070037-E891-F10E-530E-3625751D9AEA}"/>
                  </a:ext>
                </a:extLst>
              </p14:cNvPr>
              <p14:cNvContentPartPr/>
              <p14:nvPr/>
            </p14:nvContentPartPr>
            <p14:xfrm>
              <a:off x="5403415" y="4914946"/>
              <a:ext cx="158617" cy="38132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6070037-E891-F10E-530E-3625751D9AE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385831" y="4897484"/>
                <a:ext cx="194144" cy="73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7FA2374A-F543-B510-76AF-82C80DB42344}"/>
                  </a:ext>
                </a:extLst>
              </p14:cNvPr>
              <p14:cNvContentPartPr/>
              <p14:nvPr/>
            </p14:nvContentPartPr>
            <p14:xfrm>
              <a:off x="5181454" y="3648737"/>
              <a:ext cx="188390" cy="360174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7FA2374A-F543-B510-76AF-82C80DB4234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163837" y="3631106"/>
                <a:ext cx="223983" cy="395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79857E9A-B229-3063-4BA7-69C4DC062812}"/>
                  </a:ext>
                </a:extLst>
              </p14:cNvPr>
              <p14:cNvContentPartPr/>
              <p14:nvPr/>
            </p14:nvContentPartPr>
            <p14:xfrm>
              <a:off x="5190480" y="3608806"/>
              <a:ext cx="228754" cy="16328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79857E9A-B229-3063-4BA7-69C4DC062812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172856" y="2792406"/>
                <a:ext cx="264362" cy="163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FD409D2E-CA96-47A5-0DF0-7CB6D58A15A1}"/>
                  </a:ext>
                </a:extLst>
              </p14:cNvPr>
              <p14:cNvContentPartPr/>
              <p14:nvPr/>
            </p14:nvContentPartPr>
            <p14:xfrm>
              <a:off x="4941532" y="3509469"/>
              <a:ext cx="183804" cy="96552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FD409D2E-CA96-47A5-0DF0-7CB6D58A15A1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923582" y="3491523"/>
                <a:ext cx="219344" cy="132086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F0C10925-B250-577E-EEE0-905F91045BCF}"/>
              </a:ext>
            </a:extLst>
          </p:cNvPr>
          <p:cNvSpPr txBox="1"/>
          <p:nvPr/>
        </p:nvSpPr>
        <p:spPr>
          <a:xfrm>
            <a:off x="7499231" y="4120552"/>
            <a:ext cx="393652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Mélange </a:t>
            </a:r>
            <a:r>
              <a:rPr lang="en-US" sz="2800" dirty="0" err="1"/>
              <a:t>homogène</a:t>
            </a:r>
            <a:r>
              <a:rPr lang="en-US" sz="2800" dirty="0">
                <a:cs typeface="Calibri"/>
              </a:rPr>
              <a:t>​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D33134-52BD-61F2-1690-02F8BC10AD06}"/>
              </a:ext>
            </a:extLst>
          </p:cNvPr>
          <p:cNvSpPr txBox="1"/>
          <p:nvPr/>
        </p:nvSpPr>
        <p:spPr>
          <a:xfrm>
            <a:off x="9051984" y="3142890"/>
            <a:ext cx="222561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Fabriquer</a:t>
            </a:r>
            <a:r>
              <a:rPr lang="en-US" sz="2800" dirty="0"/>
              <a:t> un papier filter</a:t>
            </a:r>
            <a:endParaRPr lang="en-US" sz="2800" dirty="0"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5DD3F8-8045-CF0D-ADF6-08ECD936CC05}"/>
              </a:ext>
            </a:extLst>
          </p:cNvPr>
          <p:cNvSpPr txBox="1"/>
          <p:nvPr/>
        </p:nvSpPr>
        <p:spPr>
          <a:xfrm>
            <a:off x="1662022" y="6061495"/>
            <a:ext cx="620814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Vider le mélange à travers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</a:t>
            </a:r>
            <a:r>
              <a:rPr lang="en-US" sz="2800" u="sng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filtre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800" dirty="0" err="1">
              <a:solidFill>
                <a:schemeClr val="tx1">
                  <a:lumMod val="95000"/>
                  <a:lumOff val="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800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33F7A-3D9F-16C2-21BC-F2E849E4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  <a:r>
              <a:rPr lang="en-US" dirty="0">
                <a:cs typeface="Calibri Light"/>
              </a:rPr>
              <a:t>             #4b Distillation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3BF40-2E52-ADEB-276D-A5A9D467A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93" y="4298530"/>
            <a:ext cx="1184696" cy="512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>
                <a:cs typeface="Calibri"/>
              </a:rPr>
              <a:t>Solide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067B24A-057D-92E2-86F9-CE2C619559B0}"/>
              </a:ext>
            </a:extLst>
          </p:cNvPr>
          <p:cNvCxnSpPr/>
          <p:nvPr/>
        </p:nvCxnSpPr>
        <p:spPr>
          <a:xfrm flipV="1">
            <a:off x="2114550" y="5379649"/>
            <a:ext cx="1173192" cy="20128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171931A-3C69-7BA3-C7BF-6CFD488E768E}"/>
              </a:ext>
            </a:extLst>
          </p:cNvPr>
          <p:cNvCxnSpPr>
            <a:cxnSpLocks/>
          </p:cNvCxnSpPr>
          <p:nvPr/>
        </p:nvCxnSpPr>
        <p:spPr>
          <a:xfrm flipV="1">
            <a:off x="2445229" y="3338063"/>
            <a:ext cx="8626" cy="86839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E16BAA6-F906-2E28-DB11-2B0E337232E2}"/>
              </a:ext>
            </a:extLst>
          </p:cNvPr>
          <p:cNvCxnSpPr>
            <a:cxnSpLocks/>
          </p:cNvCxnSpPr>
          <p:nvPr/>
        </p:nvCxnSpPr>
        <p:spPr>
          <a:xfrm flipV="1">
            <a:off x="2718399" y="3323687"/>
            <a:ext cx="8626" cy="882769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A73AC0C-8981-D620-3E87-4093BBC9D15A}"/>
              </a:ext>
            </a:extLst>
          </p:cNvPr>
          <p:cNvCxnSpPr>
            <a:cxnSpLocks/>
          </p:cNvCxnSpPr>
          <p:nvPr/>
        </p:nvCxnSpPr>
        <p:spPr>
          <a:xfrm flipV="1">
            <a:off x="2042663" y="4200705"/>
            <a:ext cx="382438" cy="1213449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0AB9E1-3213-C302-D80F-4DEE152E8010}"/>
              </a:ext>
            </a:extLst>
          </p:cNvPr>
          <p:cNvCxnSpPr>
            <a:cxnSpLocks/>
          </p:cNvCxnSpPr>
          <p:nvPr/>
        </p:nvCxnSpPr>
        <p:spPr>
          <a:xfrm>
            <a:off x="2718398" y="4077060"/>
            <a:ext cx="497457" cy="1345721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675F485-70F1-62AF-EA5A-673F712970CF}"/>
                  </a:ext>
                </a:extLst>
              </p14:cNvPr>
              <p14:cNvContentPartPr/>
              <p14:nvPr/>
            </p14:nvContentPartPr>
            <p14:xfrm>
              <a:off x="1639751" y="3212312"/>
              <a:ext cx="55561" cy="285402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675F485-70F1-62AF-EA5A-673F712970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2187" y="3194340"/>
                <a:ext cx="91048" cy="3209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0F4BE08-EC65-FF01-189A-00D75ED02B70}"/>
                  </a:ext>
                </a:extLst>
              </p14:cNvPr>
              <p14:cNvContentPartPr/>
              <p14:nvPr/>
            </p14:nvContentPartPr>
            <p14:xfrm>
              <a:off x="1425139" y="2625211"/>
              <a:ext cx="104763" cy="405963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0F4BE08-EC65-FF01-189A-00D75ED02B7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07200" y="2607592"/>
                <a:ext cx="140282" cy="4415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E1AC678-3EB5-8463-4899-841B5DEAC9F7}"/>
                  </a:ext>
                </a:extLst>
              </p14:cNvPr>
              <p14:cNvContentPartPr/>
              <p14:nvPr/>
            </p14:nvContentPartPr>
            <p14:xfrm>
              <a:off x="1739870" y="2268848"/>
              <a:ext cx="284223" cy="19095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E1AC678-3EB5-8463-4899-841B5DEAC9F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21904" y="2250868"/>
                <a:ext cx="319796" cy="2265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7398B2A-84A4-44A0-4B7F-C9E179F158F0}"/>
                  </a:ext>
                </a:extLst>
              </p14:cNvPr>
              <p14:cNvContentPartPr/>
              <p14:nvPr/>
            </p14:nvContentPartPr>
            <p14:xfrm>
              <a:off x="2286378" y="2300720"/>
              <a:ext cx="669546" cy="3149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7398B2A-84A4-44A0-4B7F-C9E179F158F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68389" y="2283186"/>
                <a:ext cx="705164" cy="669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4D84C304-623A-6D1F-2848-FC1E5149A540}"/>
                  </a:ext>
                </a:extLst>
              </p14:cNvPr>
              <p14:cNvContentPartPr/>
              <p14:nvPr/>
            </p14:nvContentPartPr>
            <p14:xfrm>
              <a:off x="3207399" y="2466917"/>
              <a:ext cx="517128" cy="302412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4D84C304-623A-6D1F-2848-FC1E5149A54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89406" y="2449297"/>
                <a:ext cx="552755" cy="338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1B0846C4-8914-DB56-1CA7-61981A298B3C}"/>
                  </a:ext>
                </a:extLst>
              </p14:cNvPr>
              <p14:cNvContentPartPr/>
              <p14:nvPr/>
            </p14:nvContentPartPr>
            <p14:xfrm>
              <a:off x="3223709" y="3116783"/>
              <a:ext cx="223505" cy="188925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1B0846C4-8914-DB56-1CA7-61981A298B3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05742" y="3098824"/>
                <a:ext cx="259079" cy="224483"/>
              </a:xfrm>
              <a:prstGeom prst="rect">
                <a:avLst/>
              </a:prstGeom>
            </p:spPr>
          </p:pic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947582F-DCD2-57CA-3FF2-0032C4DD6172}"/>
              </a:ext>
            </a:extLst>
          </p:cNvPr>
          <p:cNvCxnSpPr/>
          <p:nvPr/>
        </p:nvCxnSpPr>
        <p:spPr>
          <a:xfrm>
            <a:off x="1268083" y="4366404"/>
            <a:ext cx="914400" cy="9144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F5F37180-C370-B7C5-207B-23ED2C634817}"/>
              </a:ext>
            </a:extLst>
          </p:cNvPr>
          <p:cNvSpPr/>
          <p:nvPr/>
        </p:nvSpPr>
        <p:spPr>
          <a:xfrm>
            <a:off x="2360665" y="4723615"/>
            <a:ext cx="445696" cy="33068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87FCC5B1-AA05-DD89-D301-C3BA5C247934}"/>
              </a:ext>
            </a:extLst>
          </p:cNvPr>
          <p:cNvSpPr/>
          <p:nvPr/>
        </p:nvSpPr>
        <p:spPr>
          <a:xfrm>
            <a:off x="2628084" y="5062920"/>
            <a:ext cx="445696" cy="33068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DB5ACD7A-CC60-B2EC-A112-6B4153CE1AF8}"/>
              </a:ext>
            </a:extLst>
          </p:cNvPr>
          <p:cNvSpPr/>
          <p:nvPr/>
        </p:nvSpPr>
        <p:spPr>
          <a:xfrm>
            <a:off x="2147880" y="5057169"/>
            <a:ext cx="445696" cy="33068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3E4717-B396-2453-463B-44E996E130DE}"/>
              </a:ext>
            </a:extLst>
          </p:cNvPr>
          <p:cNvSpPr txBox="1"/>
          <p:nvPr/>
        </p:nvSpPr>
        <p:spPr>
          <a:xfrm>
            <a:off x="1733909" y="5486400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soluté</a:t>
            </a:r>
            <a:endParaRPr lang="en-US" sz="2800" dirty="0" err="1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ED3BCCE4-1523-4E93-3FD5-C052E22BDE5B}"/>
                  </a:ext>
                </a:extLst>
              </p14:cNvPr>
              <p14:cNvContentPartPr/>
              <p14:nvPr/>
            </p14:nvContentPartPr>
            <p14:xfrm>
              <a:off x="900153" y="5710503"/>
              <a:ext cx="18184" cy="18184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ED3BCCE4-1523-4E93-3FD5-C052E22BDE5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9047" y="4801303"/>
                <a:ext cx="1818400" cy="18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F30C7932-3C04-5461-DB81-5F1EB1EB1EBD}"/>
                  </a:ext>
                </a:extLst>
              </p14:cNvPr>
              <p14:cNvContentPartPr/>
              <p14:nvPr/>
            </p14:nvContentPartPr>
            <p14:xfrm>
              <a:off x="1535703" y="5548205"/>
              <a:ext cx="1324430" cy="662299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F30C7932-3C04-5461-DB81-5F1EB1EB1EB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17708" y="5530577"/>
                <a:ext cx="1360060" cy="697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8A5AD3A-2EF9-A418-B013-E1F61899C46E}"/>
                  </a:ext>
                </a:extLst>
              </p14:cNvPr>
              <p14:cNvContentPartPr/>
              <p14:nvPr/>
            </p14:nvContentPartPr>
            <p14:xfrm>
              <a:off x="2663173" y="5919741"/>
              <a:ext cx="516826" cy="36153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8A5AD3A-2EF9-A418-B013-E1F61899C46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45550" y="5902114"/>
                <a:ext cx="552432" cy="397143"/>
              </a:xfrm>
              <a:prstGeom prst="rect">
                <a:avLst/>
              </a:prstGeom>
            </p:spPr>
          </p:pic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2A2550B7-94E6-B641-AA4F-0D72D0895696}"/>
              </a:ext>
            </a:extLst>
          </p:cNvPr>
          <p:cNvSpPr txBox="1"/>
          <p:nvPr/>
        </p:nvSpPr>
        <p:spPr>
          <a:xfrm>
            <a:off x="66136" y="6205268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Substance pure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3A742DC-08E0-9038-F0C8-026B92D3A147}"/>
              </a:ext>
            </a:extLst>
          </p:cNvPr>
          <p:cNvSpPr txBox="1"/>
          <p:nvPr/>
        </p:nvSpPr>
        <p:spPr>
          <a:xfrm>
            <a:off x="3646098" y="1604513"/>
            <a:ext cx="323203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ea typeface="+mn-lt"/>
                <a:cs typeface="+mn-lt"/>
              </a:rPr>
              <a:t>Mélange </a:t>
            </a:r>
            <a:r>
              <a:rPr lang="en-US" sz="2800" dirty="0" err="1">
                <a:ea typeface="+mn-lt"/>
                <a:cs typeface="+mn-lt"/>
              </a:rPr>
              <a:t>homogène</a:t>
            </a:r>
            <a:endParaRPr lang="en-US" sz="2800">
              <a:ea typeface="+mn-lt"/>
              <a:cs typeface="+mn-lt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3E25D3-D6C6-43FF-1C3F-887770633660}"/>
              </a:ext>
            </a:extLst>
          </p:cNvPr>
          <p:cNvCxnSpPr/>
          <p:nvPr/>
        </p:nvCxnSpPr>
        <p:spPr>
          <a:xfrm flipV="1">
            <a:off x="5823909" y="5796592"/>
            <a:ext cx="1173192" cy="20128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F356772-369D-6153-EA4C-957E3CF6A511}"/>
              </a:ext>
            </a:extLst>
          </p:cNvPr>
          <p:cNvCxnSpPr>
            <a:cxnSpLocks/>
          </p:cNvCxnSpPr>
          <p:nvPr/>
        </p:nvCxnSpPr>
        <p:spPr>
          <a:xfrm flipV="1">
            <a:off x="5752022" y="4617648"/>
            <a:ext cx="382438" cy="1213449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20FF46D-E360-8FDF-6BEA-FE8F44E277BF}"/>
              </a:ext>
            </a:extLst>
          </p:cNvPr>
          <p:cNvCxnSpPr>
            <a:cxnSpLocks/>
          </p:cNvCxnSpPr>
          <p:nvPr/>
        </p:nvCxnSpPr>
        <p:spPr>
          <a:xfrm>
            <a:off x="6427757" y="4494003"/>
            <a:ext cx="497457" cy="1345721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954111F-9115-ABB4-4A48-0B53EACB7A83}"/>
              </a:ext>
            </a:extLst>
          </p:cNvPr>
          <p:cNvCxnSpPr>
            <a:cxnSpLocks/>
          </p:cNvCxnSpPr>
          <p:nvPr/>
        </p:nvCxnSpPr>
        <p:spPr>
          <a:xfrm flipH="1" flipV="1">
            <a:off x="6085576" y="3907406"/>
            <a:ext cx="48882" cy="810884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EB040E2-06BA-97A9-002A-D93FD1940394}"/>
              </a:ext>
            </a:extLst>
          </p:cNvPr>
          <p:cNvCxnSpPr>
            <a:cxnSpLocks/>
          </p:cNvCxnSpPr>
          <p:nvPr/>
        </p:nvCxnSpPr>
        <p:spPr>
          <a:xfrm flipH="1" flipV="1">
            <a:off x="6387500" y="3792386"/>
            <a:ext cx="48882" cy="810884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3A56D14-D462-BF31-B41C-C9B0A7007082}"/>
              </a:ext>
            </a:extLst>
          </p:cNvPr>
          <p:cNvCxnSpPr>
            <a:cxnSpLocks/>
          </p:cNvCxnSpPr>
          <p:nvPr/>
        </p:nvCxnSpPr>
        <p:spPr>
          <a:xfrm flipV="1">
            <a:off x="6019438" y="2944123"/>
            <a:ext cx="238666" cy="854016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B8CA6FA-BFD5-D10E-77D3-74FFAA26FBA2}"/>
              </a:ext>
            </a:extLst>
          </p:cNvPr>
          <p:cNvCxnSpPr>
            <a:cxnSpLocks/>
          </p:cNvCxnSpPr>
          <p:nvPr/>
        </p:nvCxnSpPr>
        <p:spPr>
          <a:xfrm flipV="1">
            <a:off x="6378873" y="3361065"/>
            <a:ext cx="138022" cy="55209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C0BBC40-E4E7-9555-5C08-BD67E7F80DAD}"/>
              </a:ext>
            </a:extLst>
          </p:cNvPr>
          <p:cNvCxnSpPr>
            <a:cxnSpLocks/>
          </p:cNvCxnSpPr>
          <p:nvPr/>
        </p:nvCxnSpPr>
        <p:spPr>
          <a:xfrm flipH="1" flipV="1">
            <a:off x="6229349" y="2872235"/>
            <a:ext cx="2277371" cy="85401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3E0E602-E622-0A46-74C8-28417D83CAFD}"/>
              </a:ext>
            </a:extLst>
          </p:cNvPr>
          <p:cNvCxnSpPr>
            <a:cxnSpLocks/>
          </p:cNvCxnSpPr>
          <p:nvPr/>
        </p:nvCxnSpPr>
        <p:spPr>
          <a:xfrm flipH="1" flipV="1">
            <a:off x="6473763" y="3361065"/>
            <a:ext cx="1817296" cy="69586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E627E97-998B-8382-8778-1A220D2DCA49}"/>
              </a:ext>
            </a:extLst>
          </p:cNvPr>
          <p:cNvSpPr txBox="1"/>
          <p:nvPr/>
        </p:nvSpPr>
        <p:spPr>
          <a:xfrm>
            <a:off x="3171646" y="6133382"/>
            <a:ext cx="305950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Plaque</a:t>
            </a:r>
            <a:endParaRPr lang="en-US" sz="2800" dirty="0">
              <a:solidFill>
                <a:srgbClr val="FF0000"/>
              </a:solidFill>
              <a:cs typeface="Calibri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E1EFE33-CECD-868B-31BE-A43228C07E2B}"/>
              </a:ext>
            </a:extLst>
          </p:cNvPr>
          <p:cNvCxnSpPr>
            <a:cxnSpLocks/>
          </p:cNvCxnSpPr>
          <p:nvPr/>
        </p:nvCxnSpPr>
        <p:spPr>
          <a:xfrm>
            <a:off x="9426870" y="4286969"/>
            <a:ext cx="37383" cy="130258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64CCD40-7FB6-1477-5B2F-6F055EA14BEF}"/>
              </a:ext>
            </a:extLst>
          </p:cNvPr>
          <p:cNvCxnSpPr>
            <a:cxnSpLocks/>
          </p:cNvCxnSpPr>
          <p:nvPr/>
        </p:nvCxnSpPr>
        <p:spPr>
          <a:xfrm>
            <a:off x="8118530" y="4200706"/>
            <a:ext cx="8629" cy="1403226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0BC660-CDBB-091B-3DDF-98EE8EB214D7}"/>
              </a:ext>
            </a:extLst>
          </p:cNvPr>
          <p:cNvCxnSpPr>
            <a:cxnSpLocks/>
          </p:cNvCxnSpPr>
          <p:nvPr/>
        </p:nvCxnSpPr>
        <p:spPr>
          <a:xfrm>
            <a:off x="8118531" y="5652817"/>
            <a:ext cx="1331344" cy="8624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DEA5CB3-5563-577D-48C4-B4D87FBBC46B}"/>
                  </a:ext>
                </a:extLst>
              </p14:cNvPr>
              <p14:cNvContentPartPr/>
              <p14:nvPr/>
            </p14:nvContentPartPr>
            <p14:xfrm>
              <a:off x="8137307" y="4881674"/>
              <a:ext cx="1284377" cy="161962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DEA5CB3-5563-577D-48C4-B4D87FBBC46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119313" y="4864077"/>
                <a:ext cx="1320004" cy="1975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F75B7B6-99B0-4AFD-91A9-AF4F8F3D3954}"/>
                  </a:ext>
                </a:extLst>
              </p14:cNvPr>
              <p14:cNvContentPartPr/>
              <p14:nvPr/>
            </p14:nvContentPartPr>
            <p14:xfrm>
              <a:off x="6578166" y="3088975"/>
              <a:ext cx="664518" cy="52651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F75B7B6-99B0-4AFD-91A9-AF4F8F3D395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560177" y="3071353"/>
                <a:ext cx="700136" cy="5621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AEE0EB8-D63F-3A89-8B03-6340C2CB4F86}"/>
                  </a:ext>
                </a:extLst>
              </p14:cNvPr>
              <p14:cNvContentPartPr/>
              <p14:nvPr/>
            </p14:nvContentPartPr>
            <p14:xfrm>
              <a:off x="6677353" y="2698272"/>
              <a:ext cx="527760" cy="351822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AEE0EB8-D63F-3A89-8B03-6340C2CB4F8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59365" y="2680645"/>
                <a:ext cx="563376" cy="387436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51EAFE50-960F-5368-E1A2-0D68395AFC77}"/>
              </a:ext>
            </a:extLst>
          </p:cNvPr>
          <p:cNvSpPr txBox="1"/>
          <p:nvPr/>
        </p:nvSpPr>
        <p:spPr>
          <a:xfrm>
            <a:off x="7067910" y="2395268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Eau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froide</a:t>
            </a:r>
            <a:r>
              <a:rPr lang="en-US" sz="2400" dirty="0">
                <a:cs typeface="Calibri"/>
              </a:rPr>
              <a:t> </a:t>
            </a:r>
          </a:p>
          <a:p>
            <a:r>
              <a:rPr lang="en-US" sz="2400" dirty="0">
                <a:cs typeface="Calibri"/>
              </a:rPr>
              <a:t>       </a:t>
            </a:r>
            <a:r>
              <a:rPr lang="en-US" sz="2400" u="sng" dirty="0" err="1">
                <a:cs typeface="Calibri"/>
              </a:rPr>
              <a:t>Refridire</a:t>
            </a:r>
            <a:endParaRPr lang="en-US" sz="2400" u="sng">
              <a:cs typeface="Calibri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7A680121-F5EA-EB91-C43A-02E63D3B4D8C}"/>
                  </a:ext>
                </a:extLst>
              </p14:cNvPr>
              <p14:cNvContentPartPr/>
              <p14:nvPr/>
            </p14:nvContentPartPr>
            <p14:xfrm>
              <a:off x="5784193" y="5821584"/>
              <a:ext cx="1126954" cy="577769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7A680121-F5EA-EB91-C43A-02E63D3B4D8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66556" y="5803956"/>
                <a:ext cx="1162587" cy="613385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BDF6F94B-CEA7-D4D1-F900-2B8D6C0D1691}"/>
              </a:ext>
            </a:extLst>
          </p:cNvPr>
          <p:cNvSpPr txBox="1"/>
          <p:nvPr/>
        </p:nvSpPr>
        <p:spPr>
          <a:xfrm>
            <a:off x="6535947" y="6104626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plaque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D0E6B3-126D-8138-60E5-2CEC3D277E57}"/>
              </a:ext>
            </a:extLst>
          </p:cNvPr>
          <p:cNvSpPr txBox="1"/>
          <p:nvPr/>
        </p:nvSpPr>
        <p:spPr>
          <a:xfrm>
            <a:off x="7240438" y="5155721"/>
            <a:ext cx="288697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Glace</a:t>
            </a:r>
            <a:endParaRPr lang="en-US" sz="2800" dirty="0">
              <a:cs typeface="Calibri"/>
            </a:endParaRPr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38B5577F-ECDD-138C-BA59-0B8185EB9B98}"/>
              </a:ext>
            </a:extLst>
          </p:cNvPr>
          <p:cNvSpPr/>
          <p:nvPr/>
        </p:nvSpPr>
        <p:spPr>
          <a:xfrm>
            <a:off x="6107404" y="5163561"/>
            <a:ext cx="230036" cy="28754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8C72E472-1841-4B3E-D6BE-935464B5A2FC}"/>
              </a:ext>
            </a:extLst>
          </p:cNvPr>
          <p:cNvSpPr/>
          <p:nvPr/>
        </p:nvSpPr>
        <p:spPr>
          <a:xfrm>
            <a:off x="6308688" y="5451108"/>
            <a:ext cx="316300" cy="28754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7B1B1800-0C0F-996E-0F55-F0CF22E6074C}"/>
              </a:ext>
            </a:extLst>
          </p:cNvPr>
          <p:cNvSpPr/>
          <p:nvPr/>
        </p:nvSpPr>
        <p:spPr>
          <a:xfrm flipH="1">
            <a:off x="5920497" y="5537373"/>
            <a:ext cx="316302" cy="287547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C0B1D3-934D-C240-FC23-A69B1651ED94}"/>
              </a:ext>
            </a:extLst>
          </p:cNvPr>
          <p:cNvSpPr txBox="1"/>
          <p:nvPr/>
        </p:nvSpPr>
        <p:spPr>
          <a:xfrm>
            <a:off x="5083834" y="4896928"/>
            <a:ext cx="101791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/>
              <a:t>Résidu</a:t>
            </a:r>
            <a:endParaRPr lang="en-US" sz="2400" dirty="0" err="1">
              <a:cs typeface="Calibri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D29BF44-0733-F563-6E1B-F6B016883E61}"/>
              </a:ext>
            </a:extLst>
          </p:cNvPr>
          <p:cNvSpPr txBox="1"/>
          <p:nvPr/>
        </p:nvSpPr>
        <p:spPr>
          <a:xfrm>
            <a:off x="9095117" y="3602966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Distillat</a:t>
            </a:r>
          </a:p>
        </p:txBody>
      </p:sp>
    </p:spTree>
    <p:extLst>
      <p:ext uri="{BB962C8B-B14F-4D97-AF65-F5344CB8AC3E}">
        <p14:creationId xmlns:p14="http://schemas.microsoft.com/office/powerpoint/2010/main" val="384938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Procédés de séparation</vt:lpstr>
      <vt:lpstr>#1 Sédimentation</vt:lpstr>
      <vt:lpstr>#2 Décantation</vt:lpstr>
      <vt:lpstr>#3 Filtration</vt:lpstr>
      <vt:lpstr>#4a Évaporation             #4b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414</cp:revision>
  <dcterms:created xsi:type="dcterms:W3CDTF">2023-03-14T14:27:03Z</dcterms:created>
  <dcterms:modified xsi:type="dcterms:W3CDTF">2023-03-15T12:19:33Z</dcterms:modified>
</cp:coreProperties>
</file>