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989DFD-3DED-4DFE-BE6D-2E4CAEAA02BD}" v="39" dt="2023-02-21T15:45:04.777"/>
    <p1510:client id="{86E672D4-EE7E-EFA5-66B7-40F55B89D01F}" v="487" dt="2023-02-21T16:07:43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2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presProps" Target="presProps.xml" Id="rId4" /><Relationship Type="http://schemas.microsoft.com/office/2015/10/relationships/revisionInfo" Target="revisionInfo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7924" y="144701"/>
            <a:ext cx="7016151" cy="80609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cs typeface="Calibri Light"/>
              </a:rPr>
              <a:t>Modèle</a:t>
            </a:r>
            <a:r>
              <a:rPr lang="en-US" dirty="0">
                <a:cs typeface="Calibri Light"/>
              </a:rPr>
              <a:t> </a:t>
            </a:r>
            <a:r>
              <a:rPr lang="en-US" dirty="0" err="1">
                <a:cs typeface="Calibri Light"/>
              </a:rPr>
              <a:t>cropusculaire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56604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Maély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Giguère</a:t>
            </a:r>
            <a:endParaRPr lang="en-US" dirty="0" err="1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82AD584D-0FA4-C790-AE0F-5BD60732605F}"/>
              </a:ext>
            </a:extLst>
          </p:cNvPr>
          <p:cNvSpPr/>
          <p:nvPr/>
        </p:nvSpPr>
        <p:spPr>
          <a:xfrm>
            <a:off x="5043679" y="1401177"/>
            <a:ext cx="1969697" cy="2904226"/>
          </a:xfrm>
          <a:prstGeom prst="can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ylinder 19">
            <a:extLst>
              <a:ext uri="{FF2B5EF4-FFF2-40B4-BE49-F238E27FC236}">
                <a16:creationId xmlns:a16="http://schemas.microsoft.com/office/drawing/2014/main" id="{787AF5C7-0641-1370-45B3-57D02D266449}"/>
              </a:ext>
            </a:extLst>
          </p:cNvPr>
          <p:cNvSpPr/>
          <p:nvPr/>
        </p:nvSpPr>
        <p:spPr>
          <a:xfrm>
            <a:off x="1995679" y="1401176"/>
            <a:ext cx="1969697" cy="2904226"/>
          </a:xfrm>
          <a:prstGeom prst="can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ylinder 20">
            <a:extLst>
              <a:ext uri="{FF2B5EF4-FFF2-40B4-BE49-F238E27FC236}">
                <a16:creationId xmlns:a16="http://schemas.microsoft.com/office/drawing/2014/main" id="{F7893983-6B04-5250-4205-F90D49A5AA96}"/>
              </a:ext>
            </a:extLst>
          </p:cNvPr>
          <p:cNvSpPr/>
          <p:nvPr/>
        </p:nvSpPr>
        <p:spPr>
          <a:xfrm>
            <a:off x="8091680" y="1458687"/>
            <a:ext cx="1969697" cy="2904226"/>
          </a:xfrm>
          <a:prstGeom prst="can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13E32242-9C6C-1307-A249-2239C3D7FA44}"/>
              </a:ext>
            </a:extLst>
          </p:cNvPr>
          <p:cNvSpPr/>
          <p:nvPr/>
        </p:nvSpPr>
        <p:spPr>
          <a:xfrm>
            <a:off x="2985561" y="3425919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9F917548-B019-6D13-C6DB-CD67C1FBC175}"/>
              </a:ext>
            </a:extLst>
          </p:cNvPr>
          <p:cNvSpPr/>
          <p:nvPr/>
        </p:nvSpPr>
        <p:spPr>
          <a:xfrm>
            <a:off x="2841786" y="2016937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B4643E87-FF6E-3ADC-3865-CDAF905BE92B}"/>
              </a:ext>
            </a:extLst>
          </p:cNvPr>
          <p:cNvSpPr/>
          <p:nvPr/>
        </p:nvSpPr>
        <p:spPr>
          <a:xfrm>
            <a:off x="2496730" y="2577654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B05DAE75-3D03-035D-FB45-FECA8859D9AE}"/>
              </a:ext>
            </a:extLst>
          </p:cNvPr>
          <p:cNvSpPr/>
          <p:nvPr/>
        </p:nvSpPr>
        <p:spPr>
          <a:xfrm>
            <a:off x="2108541" y="3425918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906D0F5-BC06-3561-F674-96E0CD47DC4C}"/>
              </a:ext>
            </a:extLst>
          </p:cNvPr>
          <p:cNvSpPr/>
          <p:nvPr/>
        </p:nvSpPr>
        <p:spPr>
          <a:xfrm>
            <a:off x="2036655" y="1916295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14DA52F0-83FD-2D15-6E3A-6BEA23796DDC}"/>
              </a:ext>
            </a:extLst>
          </p:cNvPr>
          <p:cNvSpPr/>
          <p:nvPr/>
        </p:nvSpPr>
        <p:spPr>
          <a:xfrm>
            <a:off x="5918542" y="3497805"/>
            <a:ext cx="747622" cy="64697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EFE946D1-938C-BDBE-33CC-94123663A884}"/>
              </a:ext>
            </a:extLst>
          </p:cNvPr>
          <p:cNvSpPr/>
          <p:nvPr/>
        </p:nvSpPr>
        <p:spPr>
          <a:xfrm>
            <a:off x="5099033" y="3425919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85E55F0F-4DE9-3CD9-6FDC-13A514157FB0}"/>
              </a:ext>
            </a:extLst>
          </p:cNvPr>
          <p:cNvSpPr/>
          <p:nvPr/>
        </p:nvSpPr>
        <p:spPr>
          <a:xfrm>
            <a:off x="5372202" y="3181503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DB3EDB13-5689-43B5-DCAB-225A80AC347A}"/>
              </a:ext>
            </a:extLst>
          </p:cNvPr>
          <p:cNvSpPr/>
          <p:nvPr/>
        </p:nvSpPr>
        <p:spPr>
          <a:xfrm>
            <a:off x="5099032" y="2016938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E81A6DBA-ECE9-70D3-25B7-2059C1ACEF25}"/>
              </a:ext>
            </a:extLst>
          </p:cNvPr>
          <p:cNvSpPr/>
          <p:nvPr/>
        </p:nvSpPr>
        <p:spPr>
          <a:xfrm>
            <a:off x="6119824" y="2261352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FC7305E3-6695-C5A9-40AA-D9A5877CEB09}"/>
              </a:ext>
            </a:extLst>
          </p:cNvPr>
          <p:cNvSpPr/>
          <p:nvPr/>
        </p:nvSpPr>
        <p:spPr>
          <a:xfrm>
            <a:off x="6249221" y="3181503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7AD94069-070E-B02B-61D8-E013522F1D65}"/>
              </a:ext>
            </a:extLst>
          </p:cNvPr>
          <p:cNvSpPr/>
          <p:nvPr/>
        </p:nvSpPr>
        <p:spPr>
          <a:xfrm>
            <a:off x="5645372" y="2275730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B5C957B1-7749-8A01-45CC-65F60D99CF06}"/>
              </a:ext>
            </a:extLst>
          </p:cNvPr>
          <p:cNvSpPr/>
          <p:nvPr/>
        </p:nvSpPr>
        <p:spPr>
          <a:xfrm>
            <a:off x="5099032" y="2491389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Connector 45">
            <a:extLst>
              <a:ext uri="{FF2B5EF4-FFF2-40B4-BE49-F238E27FC236}">
                <a16:creationId xmlns:a16="http://schemas.microsoft.com/office/drawing/2014/main" id="{E2FE0FDF-E9A0-3187-358F-48609010AE9A}"/>
              </a:ext>
            </a:extLst>
          </p:cNvPr>
          <p:cNvSpPr/>
          <p:nvPr/>
        </p:nvSpPr>
        <p:spPr>
          <a:xfrm>
            <a:off x="6536768" y="3469050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4FB5285A-BAD9-79EB-C943-BA35A45EE771}"/>
              </a:ext>
            </a:extLst>
          </p:cNvPr>
          <p:cNvSpPr/>
          <p:nvPr/>
        </p:nvSpPr>
        <p:spPr>
          <a:xfrm>
            <a:off x="9038428" y="3296521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4" name="Flowchart: Connector 53">
            <a:extLst>
              <a:ext uri="{FF2B5EF4-FFF2-40B4-BE49-F238E27FC236}">
                <a16:creationId xmlns:a16="http://schemas.microsoft.com/office/drawing/2014/main" id="{72B93FEA-EE1E-D5B6-46C2-ED257CAEC032}"/>
              </a:ext>
            </a:extLst>
          </p:cNvPr>
          <p:cNvSpPr/>
          <p:nvPr/>
        </p:nvSpPr>
        <p:spPr>
          <a:xfrm>
            <a:off x="8966541" y="3756596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5" name="Flowchart: Connector 54">
            <a:extLst>
              <a:ext uri="{FF2B5EF4-FFF2-40B4-BE49-F238E27FC236}">
                <a16:creationId xmlns:a16="http://schemas.microsoft.com/office/drawing/2014/main" id="{8C011DEF-CF60-E5E7-87E4-8B929B66687F}"/>
              </a:ext>
            </a:extLst>
          </p:cNvPr>
          <p:cNvSpPr/>
          <p:nvPr/>
        </p:nvSpPr>
        <p:spPr>
          <a:xfrm>
            <a:off x="9584767" y="3555313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DCD8D56B-8F14-E1AA-5CB9-65A1EF373535}"/>
              </a:ext>
            </a:extLst>
          </p:cNvPr>
          <p:cNvSpPr/>
          <p:nvPr/>
        </p:nvSpPr>
        <p:spPr>
          <a:xfrm>
            <a:off x="9311598" y="3799730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7" name="Flowchart: Connector 56">
            <a:extLst>
              <a:ext uri="{FF2B5EF4-FFF2-40B4-BE49-F238E27FC236}">
                <a16:creationId xmlns:a16="http://schemas.microsoft.com/office/drawing/2014/main" id="{4FB5285A-BAD9-79EB-C943-BA35A45EE771}"/>
              </a:ext>
            </a:extLst>
          </p:cNvPr>
          <p:cNvSpPr/>
          <p:nvPr/>
        </p:nvSpPr>
        <p:spPr>
          <a:xfrm>
            <a:off x="8462435" y="2217321"/>
            <a:ext cx="546339" cy="5319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72B93FEA-EE1E-D5B6-46C2-ED257CAEC032}"/>
              </a:ext>
            </a:extLst>
          </p:cNvPr>
          <p:cNvSpPr/>
          <p:nvPr/>
        </p:nvSpPr>
        <p:spPr>
          <a:xfrm>
            <a:off x="8390548" y="2677396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9" name="Flowchart: Connector 58">
            <a:extLst>
              <a:ext uri="{FF2B5EF4-FFF2-40B4-BE49-F238E27FC236}">
                <a16:creationId xmlns:a16="http://schemas.microsoft.com/office/drawing/2014/main" id="{8C011DEF-CF60-E5E7-87E4-8B929B66687F}"/>
              </a:ext>
            </a:extLst>
          </p:cNvPr>
          <p:cNvSpPr/>
          <p:nvPr/>
        </p:nvSpPr>
        <p:spPr>
          <a:xfrm>
            <a:off x="9008774" y="2476113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0" name="Flowchart: Connector 59">
            <a:extLst>
              <a:ext uri="{FF2B5EF4-FFF2-40B4-BE49-F238E27FC236}">
                <a16:creationId xmlns:a16="http://schemas.microsoft.com/office/drawing/2014/main" id="{DCD8D56B-8F14-E1AA-5CB9-65A1EF373535}"/>
              </a:ext>
            </a:extLst>
          </p:cNvPr>
          <p:cNvSpPr/>
          <p:nvPr/>
        </p:nvSpPr>
        <p:spPr>
          <a:xfrm>
            <a:off x="8735605" y="2720529"/>
            <a:ext cx="273170" cy="244414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113C41F-BC89-005B-1570-A5E648577E24}"/>
              </a:ext>
            </a:extLst>
          </p:cNvPr>
          <p:cNvSpPr txBox="1"/>
          <p:nvPr/>
        </p:nvSpPr>
        <p:spPr>
          <a:xfrm>
            <a:off x="1732369" y="4499189"/>
            <a:ext cx="275757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Substance pure</a:t>
            </a:r>
            <a:endParaRPr lang="en-US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F84D443-9956-FC40-40F4-95C4228693F2}"/>
              </a:ext>
            </a:extLst>
          </p:cNvPr>
          <p:cNvSpPr txBox="1"/>
          <p:nvPr/>
        </p:nvSpPr>
        <p:spPr>
          <a:xfrm>
            <a:off x="4737236" y="4369792"/>
            <a:ext cx="275757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Mélange </a:t>
            </a:r>
            <a:r>
              <a:rPr lang="en-US" dirty="0" err="1">
                <a:ea typeface="Calibri"/>
                <a:cs typeface="Calibri"/>
              </a:rPr>
              <a:t>hétérogène</a:t>
            </a:r>
            <a:endParaRPr lang="en-US" dirty="0" err="1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9E95A1-62AB-AD12-A177-B55E49FE4215}"/>
              </a:ext>
            </a:extLst>
          </p:cNvPr>
          <p:cNvSpPr txBox="1"/>
          <p:nvPr/>
        </p:nvSpPr>
        <p:spPr>
          <a:xfrm>
            <a:off x="7770859" y="4427302"/>
            <a:ext cx="275757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Mélange </a:t>
            </a:r>
            <a:r>
              <a:rPr lang="en-US" dirty="0" err="1">
                <a:ea typeface="Calibri"/>
                <a:cs typeface="Calibri"/>
              </a:rPr>
              <a:t>homogène</a:t>
            </a:r>
            <a:endParaRPr lang="en-US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 err="1">
                <a:ea typeface="Calibri"/>
                <a:cs typeface="Calibri"/>
              </a:rPr>
              <a:t>limpides</a:t>
            </a:r>
          </a:p>
        </p:txBody>
      </p:sp>
      <p:sp>
        <p:nvSpPr>
          <p:cNvPr id="65" name="Thought Bubble: Cloud 64">
            <a:extLst>
              <a:ext uri="{FF2B5EF4-FFF2-40B4-BE49-F238E27FC236}">
                <a16:creationId xmlns:a16="http://schemas.microsoft.com/office/drawing/2014/main" id="{2204160B-5B36-7AF0-94AF-2C05A503BCE4}"/>
              </a:ext>
            </a:extLst>
          </p:cNvPr>
          <p:cNvSpPr/>
          <p:nvPr/>
        </p:nvSpPr>
        <p:spPr>
          <a:xfrm>
            <a:off x="10147231" y="3560963"/>
            <a:ext cx="1509621" cy="920149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a typeface="Calibri"/>
                <a:cs typeface="Calibri"/>
              </a:rPr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0A597-127D-1040-0EE2-E22A33EA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577C7-A77D-FC56-FC0F-65AD9936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6841" y="3004568"/>
            <a:ext cx="7366959" cy="3790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ea typeface="Calibri"/>
                <a:cs typeface="Calibri"/>
              </a:rPr>
              <a:t>hétérogène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                        </a:t>
            </a:r>
            <a:r>
              <a:rPr lang="en-US" dirty="0" err="1">
                <a:solidFill>
                  <a:srgbClr val="000000"/>
                </a:solidFill>
                <a:ea typeface="Calibri"/>
                <a:cs typeface="Calibri"/>
              </a:rPr>
              <a:t>homogène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B0F0"/>
                </a:solidFill>
                <a:ea typeface="Calibri"/>
                <a:cs typeface="Calibri"/>
              </a:rPr>
              <a:t>Plusieurs</a:t>
            </a:r>
            <a:r>
              <a:rPr lang="en-US" dirty="0">
                <a:solidFill>
                  <a:srgbClr val="00B0F0"/>
                </a:solidFill>
                <a:ea typeface="Calibri"/>
                <a:cs typeface="Calibri"/>
              </a:rPr>
              <a:t> phases                1 phase</a:t>
            </a:r>
            <a:endParaRPr lang="en-US"/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  <a:ea typeface="Calibri"/>
                <a:cs typeface="Calibri"/>
              </a:rPr>
              <a:t>Désordonnée</a:t>
            </a:r>
            <a:r>
              <a:rPr lang="en-US" dirty="0">
                <a:solidFill>
                  <a:srgbClr val="00B050"/>
                </a:solidFill>
                <a:ea typeface="Calibri"/>
                <a:cs typeface="Calibri"/>
              </a:rPr>
              <a:t>                      </a:t>
            </a:r>
            <a:r>
              <a:rPr lang="en-US" dirty="0" err="1">
                <a:solidFill>
                  <a:srgbClr val="00B050"/>
                </a:solidFill>
                <a:ea typeface="Calibri"/>
                <a:cs typeface="Calibri"/>
              </a:rPr>
              <a:t>distridution</a:t>
            </a:r>
            <a:r>
              <a:rPr lang="en-US" dirty="0">
                <a:solidFill>
                  <a:srgbClr val="00B050"/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rgbClr val="00B050"/>
                </a:solidFill>
                <a:ea typeface="Calibri"/>
                <a:cs typeface="Calibri"/>
              </a:rPr>
              <a:t>uniforme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FF00"/>
                </a:solidFill>
                <a:ea typeface="Calibri"/>
                <a:cs typeface="Calibri"/>
              </a:rPr>
              <a:t>Uniforme</a:t>
            </a:r>
            <a:r>
              <a:rPr lang="en-US" dirty="0">
                <a:solidFill>
                  <a:srgbClr val="FFFF00"/>
                </a:solidFill>
                <a:ea typeface="Calibri"/>
                <a:cs typeface="Calibri"/>
              </a:rPr>
              <a:t>                             </a:t>
            </a:r>
            <a:r>
              <a:rPr lang="en-US" dirty="0" err="1">
                <a:solidFill>
                  <a:srgbClr val="FFFF00"/>
                </a:solidFill>
                <a:ea typeface="Calibri"/>
                <a:cs typeface="Calibri"/>
              </a:rPr>
              <a:t>ordonnée</a:t>
            </a:r>
            <a:endParaRPr lang="en-US" dirty="0" err="1">
              <a:solidFill>
                <a:srgbClr val="00B05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980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Modèle cropusculaire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157</cp:revision>
  <dcterms:created xsi:type="dcterms:W3CDTF">2023-02-21T15:43:42Z</dcterms:created>
  <dcterms:modified xsi:type="dcterms:W3CDTF">2023-02-21T16:07:43Z</dcterms:modified>
</cp:coreProperties>
</file>