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64140D-3C6E-FC01-CD1A-B08DA93F6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B9C045-57CB-8738-EBCD-7A8086CEB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9BB9A0-54EB-B89B-5198-C24B9463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8DB7-6A32-41BB-9E45-B748A0CFFDC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BEC9EE-FD8F-D8A9-6522-6FB2C776F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E6055F-F01D-032E-1522-580A498B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35FA-69C4-4CC4-9242-18F90436F5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122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1BAC7B-3209-41A2-65BC-BE6156FDE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B2BED0-79C5-29A9-EEE4-A5BCFF68D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BC5832-AF90-57C2-C384-89733CCE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8DB7-6A32-41BB-9E45-B748A0CFFDC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E50C78-2B08-F943-71F3-A4CB01A3B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974B4-B2A0-887F-2B23-00EED29E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35FA-69C4-4CC4-9242-18F90436F5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743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7EB7B59-20F2-3183-22E9-9B725A6E94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1982F85-6423-BEDF-BB5D-83A27BED2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EDA782-BBA1-54CC-C740-67AD38119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8DB7-6A32-41BB-9E45-B748A0CFFDC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770331-393F-AE30-CD64-A7F4C3D4F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484DC5-7BCF-F1B1-E807-F833748B2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35FA-69C4-4CC4-9242-18F90436F5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057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E9A925-CFE0-E921-DA03-E7A0DD014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6B4CBD-9D0A-405A-C643-62F663CE2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726C83-E6B5-1A61-01E4-164E889F8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8DB7-6A32-41BB-9E45-B748A0CFFDC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99A1CF-D129-4EA5-5785-DD9089054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15E133-3EA3-3868-383E-6A9ECC4CF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35FA-69C4-4CC4-9242-18F90436F5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177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3DF98D-DEBD-0D9D-48C4-005BB095F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F6B42C-AB7B-10EF-366E-CFF4DF01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BEFFB1-AEB6-73D8-3EE8-2BD707063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8DB7-6A32-41BB-9E45-B748A0CFFDC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37DD34-93AF-6D0E-D5C3-24441D2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EDB8DB-86A1-B83D-3D35-A814E5273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35FA-69C4-4CC4-9242-18F90436F5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631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8AB1AF-2E25-D535-15C0-135D8F1B3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8B0EDE-CA47-0DEF-8064-B39C7AC267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949696-B3FD-A2F2-33B7-274F3DA01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95497F-BE4C-BFF6-2376-1787800FF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8DB7-6A32-41BB-9E45-B748A0CFFDC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677527-26D4-17BC-1770-20B01B0E6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451C1E-CF19-71E3-A3A4-11E15921F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35FA-69C4-4CC4-9242-18F90436F5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514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2735BB-D239-8253-A1C4-C1CA276CC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40BF68-0CD5-E003-6757-9EE99B3D1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7A3C88-E8F0-3DE8-5446-6BAE5E237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9CD0F69-26AC-5C25-0F79-E7EE53E345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6E05140-F1FE-9D72-061C-E09290683C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7C29EFF-1A57-ECF9-CC5D-180C170CE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8DB7-6A32-41BB-9E45-B748A0CFFDC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A0B84DD-78FB-0A89-6A4C-7799A7803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F6165D6-E692-6BC9-BE67-2F046AC56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35FA-69C4-4CC4-9242-18F90436F5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120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748083-06FC-69A3-C772-993D83C20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463F052-C85E-68A4-B664-B26EB6B60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8DB7-6A32-41BB-9E45-B748A0CFFDC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5FC6068-23F9-5174-4196-F9C612D6B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ADBFEE0-B192-D6DD-39E2-CB1E3E8F8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35FA-69C4-4CC4-9242-18F90436F5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588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8FCAAAE-C885-9D85-A98E-60D2F9F80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8DB7-6A32-41BB-9E45-B748A0CFFDC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D96131F-627B-2D1D-CFA8-0203154C4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D99C32-8428-ADD1-BCF3-133556223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35FA-69C4-4CC4-9242-18F90436F5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314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A52D6B-AF46-99FC-630A-6B753DFD7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260236-33AD-613A-150F-6AE9E61D6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9C35BB-9DFF-245A-0860-FC612CA6D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4E64B1-8C00-7FC7-D58E-1B304C238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8DB7-6A32-41BB-9E45-B748A0CFFDC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5592BE-532E-D022-BC8B-C2268A714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7B2EBE-7E61-6DAE-A331-2F071A072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35FA-69C4-4CC4-9242-18F90436F5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9103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7ADC55-938C-8827-0AA5-AF59338D1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FEF74CD-89BA-F2F8-05C5-7717DA5F5F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BC65D2-6B62-0E03-6EB3-25798B734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0C30EF-68FB-7BED-FEAC-B75BE2581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8DB7-6A32-41BB-9E45-B748A0CFFDC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DD6A21-E415-D859-0AA7-53E7C7BC4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E4BACD-11C3-D154-E009-BFCFF1B30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35FA-69C4-4CC4-9242-18F90436F5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405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F4E7888-331E-D6DD-2B62-BD1298449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97C052-3328-AC13-4893-1CEF30651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A4EC88-63F9-4FA9-F0CE-9638C5869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58DB7-6A32-41BB-9E45-B748A0CFFDC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D0E794-BD35-7F58-71EA-7F107AA3D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B24609-5A1F-3E2C-6561-C0D241971E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735FA-69C4-4CC4-9242-18F90436F5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447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7D9B55-B069-C727-8AEB-4F8A86E5E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871598-908F-7A9B-347B-F9F26C46B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1 graine sèche</a:t>
            </a:r>
          </a:p>
        </p:txBody>
      </p:sp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9AF94C31-D0EA-F93C-8E5F-2A506CCE2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886" y="1690688"/>
            <a:ext cx="2601734" cy="409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30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3CA763-5D1D-2A72-A5D2-67C9DD087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28E4BE-6B78-BDCC-B705-97D2D3CB2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2 graine en germination</a:t>
            </a:r>
          </a:p>
        </p:txBody>
      </p:sp>
      <p:pic>
        <p:nvPicPr>
          <p:cNvPr id="5" name="Image 4" descr="Une image contenant texte, outil&#10;&#10;Description générée automatiquement">
            <a:extLst>
              <a:ext uri="{FF2B5EF4-FFF2-40B4-BE49-F238E27FC236}">
                <a16:creationId xmlns:a16="http://schemas.microsoft.com/office/drawing/2014/main" id="{62996ECB-5B4D-D4A8-3259-724D09E87D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813" y="1027906"/>
            <a:ext cx="2441979" cy="440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192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E0D30A-F8EE-6658-B7B6-218672B0A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50D8F6-D7D4-208A-1497-E957C036A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3 plantule</a:t>
            </a:r>
          </a:p>
        </p:txBody>
      </p:sp>
      <p:pic>
        <p:nvPicPr>
          <p:cNvPr id="5" name="Image 4" descr="Une image contenant texte, légume&#10;&#10;Description générée automatiquement">
            <a:extLst>
              <a:ext uri="{FF2B5EF4-FFF2-40B4-BE49-F238E27FC236}">
                <a16:creationId xmlns:a16="http://schemas.microsoft.com/office/drawing/2014/main" id="{0E028EF4-A9E9-FFDC-2EBC-1FE673443B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2490"/>
            <a:ext cx="2870621" cy="5944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629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73EFDB-3DEA-03CA-CB58-6CA042CAD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FC1B35-8DD1-378D-7279-BBB788E7A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4 plante avec feuille verte</a:t>
            </a:r>
          </a:p>
        </p:txBody>
      </p:sp>
      <p:pic>
        <p:nvPicPr>
          <p:cNvPr id="5" name="Image 4" descr="Une image contenant texte, tissu, légume&#10;&#10;Description générée automatiquement">
            <a:extLst>
              <a:ext uri="{FF2B5EF4-FFF2-40B4-BE49-F238E27FC236}">
                <a16:creationId xmlns:a16="http://schemas.microsoft.com/office/drawing/2014/main" id="{2B615A12-4814-37FF-7AB1-F467CC33D6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959" y="595020"/>
            <a:ext cx="3827084" cy="566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1091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</Words>
  <Application>Microsoft Office PowerPoint</Application>
  <PresentationFormat>Grand écran</PresentationFormat>
  <Paragraphs>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mgiguere83 Maély</dc:creator>
  <cp:lastModifiedBy>mgiguere83 Maély</cp:lastModifiedBy>
  <cp:revision>1</cp:revision>
  <dcterms:created xsi:type="dcterms:W3CDTF">2023-02-03T20:23:56Z</dcterms:created>
  <dcterms:modified xsi:type="dcterms:W3CDTF">2023-02-03T20:37:14Z</dcterms:modified>
</cp:coreProperties>
</file>