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BA1A88-B0FD-48E8-86A9-508C1729A390}" v="192" dt="2023-02-20T17:12:26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iguere83 Maély" userId="S::mgiguere83@scol.qc.ca::7b40146d-297c-4855-98c9-30cd4499507c" providerId="AD" clId="Web-{FCBA1A88-B0FD-48E8-86A9-508C1729A390}"/>
    <pc:docChg chg="addSld delSld modSld addMainMaster delMainMaster">
      <pc:chgData name="mgiguere83 Maély" userId="S::mgiguere83@scol.qc.ca::7b40146d-297c-4855-98c9-30cd4499507c" providerId="AD" clId="Web-{FCBA1A88-B0FD-48E8-86A9-508C1729A390}" dt="2023-02-20T17:12:25.988" v="186" actId="1076"/>
      <pc:docMkLst>
        <pc:docMk/>
      </pc:docMkLst>
      <pc:sldChg chg="addSp delSp modSp mod setBg modClrScheme addAnim delAnim setClrOvrMap chgLayout">
        <pc:chgData name="mgiguere83 Maély" userId="S::mgiguere83@scol.qc.ca::7b40146d-297c-4855-98c9-30cd4499507c" providerId="AD" clId="Web-{FCBA1A88-B0FD-48E8-86A9-508C1729A390}" dt="2023-02-20T17:12:25.988" v="186" actId="1076"/>
        <pc:sldMkLst>
          <pc:docMk/>
          <pc:sldMk cId="109857222" sldId="256"/>
        </pc:sldMkLst>
        <pc:spChg chg="mod">
          <ac:chgData name="mgiguere83 Maély" userId="S::mgiguere83@scol.qc.ca::7b40146d-297c-4855-98c9-30cd4499507c" providerId="AD" clId="Web-{FCBA1A88-B0FD-48E8-86A9-508C1729A390}" dt="2023-02-20T17:09:11.251" v="15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giguere83 Maély" userId="S::mgiguere83@scol.qc.ca::7b40146d-297c-4855-98c9-30cd4499507c" providerId="AD" clId="Web-{FCBA1A88-B0FD-48E8-86A9-508C1729A390}" dt="2023-02-20T17:12:25.442" v="185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giguere83 Maély" userId="S::mgiguere83@scol.qc.ca::7b40146d-297c-4855-98c9-30cd4499507c" providerId="AD" clId="Web-{FCBA1A88-B0FD-48E8-86A9-508C1729A390}" dt="2023-02-20T17:08:06.766" v="133"/>
          <ac:spMkLst>
            <pc:docMk/>
            <pc:sldMk cId="109857222" sldId="256"/>
            <ac:spMk id="9" creationId="{526E0BFB-CDF1-4990-8C11-AC849311E0A8}"/>
          </ac:spMkLst>
        </pc:spChg>
        <pc:spChg chg="add del">
          <ac:chgData name="mgiguere83 Maély" userId="S::mgiguere83@scol.qc.ca::7b40146d-297c-4855-98c9-30cd4499507c" providerId="AD" clId="Web-{FCBA1A88-B0FD-48E8-86A9-508C1729A390}" dt="2023-02-20T17:08:06.766" v="133"/>
          <ac:spMkLst>
            <pc:docMk/>
            <pc:sldMk cId="109857222" sldId="256"/>
            <ac:spMk id="11" creationId="{6069A1F8-9BEB-4786-9694-FC48B2D75D21}"/>
          </ac:spMkLst>
        </pc:spChg>
        <pc:spChg chg="add del">
          <ac:chgData name="mgiguere83 Maély" userId="S::mgiguere83@scol.qc.ca::7b40146d-297c-4855-98c9-30cd4499507c" providerId="AD" clId="Web-{FCBA1A88-B0FD-48E8-86A9-508C1729A390}" dt="2023-02-20T17:08:06.766" v="133"/>
          <ac:spMkLst>
            <pc:docMk/>
            <pc:sldMk cId="109857222" sldId="256"/>
            <ac:spMk id="13" creationId="{AF2F604E-43BE-4DC3-B983-E071523364F8}"/>
          </ac:spMkLst>
        </pc:spChg>
        <pc:spChg chg="add del">
          <ac:chgData name="mgiguere83 Maély" userId="S::mgiguere83@scol.qc.ca::7b40146d-297c-4855-98c9-30cd4499507c" providerId="AD" clId="Web-{FCBA1A88-B0FD-48E8-86A9-508C1729A390}" dt="2023-02-20T17:08:06.766" v="133"/>
          <ac:spMkLst>
            <pc:docMk/>
            <pc:sldMk cId="109857222" sldId="256"/>
            <ac:spMk id="15" creationId="{08C9B587-E65E-4B52-B37C-ABEBB6E87928}"/>
          </ac:spMkLst>
        </pc:spChg>
        <pc:picChg chg="add del mod ord">
          <ac:chgData name="mgiguere83 Maély" userId="S::mgiguere83@scol.qc.ca::7b40146d-297c-4855-98c9-30cd4499507c" providerId="AD" clId="Web-{FCBA1A88-B0FD-48E8-86A9-508C1729A390}" dt="2023-02-20T17:09:01.470" v="150" actId="1076"/>
          <ac:picMkLst>
            <pc:docMk/>
            <pc:sldMk cId="109857222" sldId="256"/>
            <ac:picMk id="4" creationId="{0E61047D-3316-2632-B357-9DB040B6D828}"/>
          </ac:picMkLst>
        </pc:picChg>
        <pc:picChg chg="add mod">
          <ac:chgData name="mgiguere83 Maély" userId="S::mgiguere83@scol.qc.ca::7b40146d-297c-4855-98c9-30cd4499507c" providerId="AD" clId="Web-{FCBA1A88-B0FD-48E8-86A9-508C1729A390}" dt="2023-02-20T17:10:59.612" v="172" actId="1076"/>
          <ac:picMkLst>
            <pc:docMk/>
            <pc:sldMk cId="109857222" sldId="256"/>
            <ac:picMk id="5" creationId="{E3002EFF-5598-8765-D9DA-B79B7AD7F1EA}"/>
          </ac:picMkLst>
        </pc:picChg>
        <pc:picChg chg="add mod">
          <ac:chgData name="mgiguere83 Maély" userId="S::mgiguere83@scol.qc.ca::7b40146d-297c-4855-98c9-30cd4499507c" providerId="AD" clId="Web-{FCBA1A88-B0FD-48E8-86A9-508C1729A390}" dt="2023-02-20T17:12:25.988" v="186" actId="1076"/>
          <ac:picMkLst>
            <pc:docMk/>
            <pc:sldMk cId="109857222" sldId="256"/>
            <ac:picMk id="6" creationId="{5FAAD96C-9CAD-7BF1-0400-1BD4E78061E0}"/>
          </ac:picMkLst>
        </pc:picChg>
      </pc:sldChg>
      <pc:sldChg chg="modSp new del">
        <pc:chgData name="mgiguere83 Maély" userId="S::mgiguere83@scol.qc.ca::7b40146d-297c-4855-98c9-30cd4499507c" providerId="AD" clId="Web-{FCBA1A88-B0FD-48E8-86A9-508C1729A390}" dt="2023-02-20T17:08:04.891" v="130"/>
        <pc:sldMkLst>
          <pc:docMk/>
          <pc:sldMk cId="592405409" sldId="257"/>
        </pc:sldMkLst>
        <pc:spChg chg="mod">
          <ac:chgData name="mgiguere83 Maély" userId="S::mgiguere83@scol.qc.ca::7b40146d-297c-4855-98c9-30cd4499507c" providerId="AD" clId="Web-{FCBA1A88-B0FD-48E8-86A9-508C1729A390}" dt="2023-02-20T17:08:03.547" v="129" actId="20577"/>
          <ac:spMkLst>
            <pc:docMk/>
            <pc:sldMk cId="592405409" sldId="257"/>
            <ac:spMk id="3" creationId="{926BD87D-55AA-AF66-5D49-FC6D2C14D048}"/>
          </ac:spMkLst>
        </pc:spChg>
      </pc:sldChg>
      <pc:sldMasterChg chg="add del addSldLayout delSldLayout">
        <pc:chgData name="mgiguere83 Maély" userId="S::mgiguere83@scol.qc.ca::7b40146d-297c-4855-98c9-30cd4499507c" providerId="AD" clId="Web-{FCBA1A88-B0FD-48E8-86A9-508C1729A390}" dt="2023-02-20T17:08:06.766" v="133"/>
        <pc:sldMasterMkLst>
          <pc:docMk/>
          <pc:sldMasterMk cId="2460954070" sldId="2147483660"/>
        </pc:sldMasterMkLst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mgiguere83 Maély" userId="S::mgiguere83@scol.qc.ca::7b40146d-297c-4855-98c9-30cd4499507c" providerId="AD" clId="Web-{FCBA1A88-B0FD-48E8-86A9-508C1729A390}" dt="2023-02-20T17:08:06.766" v="133"/>
        <pc:sldMasterMkLst>
          <pc:docMk/>
          <pc:sldMasterMk cId="3648350957" sldId="2147483672"/>
        </pc:sldMasterMkLst>
        <pc:sldLayoutChg chg="add del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2782624473" sldId="2147483673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2622277174" sldId="2147483674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3917861467" sldId="2147483675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1906191160" sldId="2147483676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80176040" sldId="2147483677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536816467" sldId="2147483678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1128204102" sldId="2147483679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319415684" sldId="2147483680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1366859164" sldId="2147483681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1951642915" sldId="2147483682"/>
          </pc:sldLayoutMkLst>
        </pc:sldLayoutChg>
        <pc:sldLayoutChg chg="add del replId">
          <pc:chgData name="mgiguere83 Maély" userId="S::mgiguere83@scol.qc.ca::7b40146d-297c-4855-98c9-30cd4499507c" providerId="AD" clId="Web-{FCBA1A88-B0FD-48E8-86A9-508C1729A390}" dt="2023-02-20T17:08:06.766" v="133"/>
          <pc:sldLayoutMkLst>
            <pc:docMk/>
            <pc:sldMasterMk cId="3648350957" sldId="2147483672"/>
            <pc:sldLayoutMk cId="2244822025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919222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Celsius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1718605"/>
            <a:ext cx="9144000" cy="50056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ea typeface="+mn-lt"/>
                <a:cs typeface="+mn-lt"/>
              </a:rPr>
              <a:t>Nom au </a:t>
            </a:r>
            <a:r>
              <a:rPr lang="en-US" dirty="0" err="1">
                <a:ea typeface="+mn-lt"/>
                <a:cs typeface="+mn-lt"/>
              </a:rPr>
              <a:t>complet:Aners</a:t>
            </a:r>
            <a:r>
              <a:rPr lang="en-US" dirty="0">
                <a:ea typeface="+mn-lt"/>
                <a:cs typeface="+mn-lt"/>
              </a:rPr>
              <a:t> Celsius</a:t>
            </a:r>
          </a:p>
          <a:p>
            <a:pPr algn="l">
              <a:lnSpc>
                <a:spcPct val="110000"/>
              </a:lnSpc>
            </a:pPr>
            <a:r>
              <a:rPr lang="en-US" dirty="0" err="1">
                <a:ea typeface="+mn-lt"/>
                <a:cs typeface="+mn-lt"/>
              </a:rPr>
              <a:t>Periode</a:t>
            </a:r>
            <a:r>
              <a:rPr lang="en-US" dirty="0">
                <a:ea typeface="+mn-lt"/>
                <a:cs typeface="+mn-lt"/>
              </a:rPr>
              <a:t> de temps: 1701-1744</a:t>
            </a:r>
            <a:endParaRPr lang="en-US" dirty="0"/>
          </a:p>
          <a:p>
            <a:pPr algn="l">
              <a:lnSpc>
                <a:spcPct val="110000"/>
              </a:lnSpc>
            </a:pPr>
            <a:r>
              <a:rPr lang="en-US" dirty="0" err="1">
                <a:ea typeface="+mn-lt"/>
                <a:cs typeface="+mn-lt"/>
              </a:rPr>
              <a:t>Nasionalité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Suédois</a:t>
            </a:r>
            <a:endParaRPr lang="en-US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</a:pPr>
            <a:r>
              <a:rPr lang="en-US" dirty="0" err="1">
                <a:cs typeface="Calibri"/>
              </a:rPr>
              <a:t>Decouverte</a:t>
            </a:r>
            <a:r>
              <a:rPr lang="en-US" dirty="0">
                <a:cs typeface="Calibri"/>
              </a:rPr>
              <a:t>: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degré</a:t>
            </a:r>
            <a:r>
              <a:rPr lang="en-US" dirty="0">
                <a:ea typeface="+mn-lt"/>
                <a:cs typeface="+mn-lt"/>
              </a:rPr>
              <a:t> Celsius</a:t>
            </a:r>
            <a:endParaRPr lang="en-US" dirty="0">
              <a:cs typeface="Calibri"/>
            </a:endParaRPr>
          </a:p>
          <a:p>
            <a:pPr algn="l">
              <a:lnSpc>
                <a:spcPct val="110000"/>
              </a:lnSpc>
            </a:pPr>
            <a:endParaRPr lang="en-US" dirty="0">
              <a:cs typeface="Calibri"/>
            </a:endParaRPr>
          </a:p>
          <a:p>
            <a:pPr algn="l">
              <a:lnSpc>
                <a:spcPct val="110000"/>
              </a:lnSpc>
            </a:pPr>
            <a:endParaRPr lang="en-US" dirty="0">
              <a:cs typeface="Calibri"/>
            </a:endParaRPr>
          </a:p>
          <a:p>
            <a:pPr algn="l">
              <a:lnSpc>
                <a:spcPct val="110000"/>
              </a:lnSpc>
            </a:pPr>
            <a:endParaRPr lang="en-US" dirty="0">
              <a:cs typeface="Calibri"/>
            </a:endParaRPr>
          </a:p>
          <a:p>
            <a:pPr algn="l">
              <a:lnSpc>
                <a:spcPct val="110000"/>
              </a:lnSpc>
            </a:pPr>
            <a:endParaRPr lang="en-US" dirty="0">
              <a:cs typeface="Calibri"/>
            </a:endParaRPr>
          </a:p>
          <a:p>
            <a:pPr algn="l"/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Maély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Giguère</a:t>
            </a:r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E61047D-3316-2632-B357-9DB040B6D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0362" y="1714413"/>
            <a:ext cx="2743200" cy="3889248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E3002EFF-5598-8765-D9DA-B79B7AD7F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438" y="4223978"/>
            <a:ext cx="2143125" cy="1343025"/>
          </a:xfrm>
          <a:prstGeom prst="rect">
            <a:avLst/>
          </a:prstGeom>
        </p:spPr>
      </p:pic>
      <p:pic>
        <p:nvPicPr>
          <p:cNvPr id="6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FAAD96C-9CAD-7BF1-0400-1BD4E78061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633" y="2643997"/>
            <a:ext cx="17430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Celsius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54</cp:revision>
  <dcterms:created xsi:type="dcterms:W3CDTF">2023-02-20T17:03:15Z</dcterms:created>
  <dcterms:modified xsi:type="dcterms:W3CDTF">2023-02-20T17:12:34Z</dcterms:modified>
</cp:coreProperties>
</file>