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57CFF-0D1A-4AC4-BE0F-47770362A670}" v="1554" dt="2024-01-19T14:58:19.3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giguere83 Maély" userId="S::mgiguere83@scol.qc.ca::7b40146d-297c-4855-98c9-30cd4499507c" providerId="AD" clId="Web-{C7357CFF-0D1A-4AC4-BE0F-47770362A670}"/>
    <pc:docChg chg="addSld delSld modSld">
      <pc:chgData name="mgiguere83 Maély" userId="S::mgiguere83@scol.qc.ca::7b40146d-297c-4855-98c9-30cd4499507c" providerId="AD" clId="Web-{C7357CFF-0D1A-4AC4-BE0F-47770362A670}" dt="2024-01-19T14:58:19.398" v="1479"/>
      <pc:docMkLst>
        <pc:docMk/>
      </pc:docMkLst>
      <pc:sldChg chg="del">
        <pc:chgData name="mgiguere83 Maély" userId="S::mgiguere83@scol.qc.ca::7b40146d-297c-4855-98c9-30cd4499507c" providerId="AD" clId="Web-{C7357CFF-0D1A-4AC4-BE0F-47770362A670}" dt="2024-01-19T14:58:19.398" v="1479"/>
        <pc:sldMkLst>
          <pc:docMk/>
          <pc:sldMk cId="109857222" sldId="256"/>
        </pc:sldMkLst>
      </pc:sldChg>
      <pc:sldChg chg="new del">
        <pc:chgData name="mgiguere83 Maély" userId="S::mgiguere83@scol.qc.ca::7b40146d-297c-4855-98c9-30cd4499507c" providerId="AD" clId="Web-{C7357CFF-0D1A-4AC4-BE0F-47770362A670}" dt="2024-01-19T14:58:16.945" v="1478"/>
        <pc:sldMkLst>
          <pc:docMk/>
          <pc:sldMk cId="3405706199" sldId="257"/>
        </pc:sldMkLst>
      </pc:sldChg>
      <pc:sldChg chg="new del">
        <pc:chgData name="mgiguere83 Maély" userId="S::mgiguere83@scol.qc.ca::7b40146d-297c-4855-98c9-30cd4499507c" providerId="AD" clId="Web-{C7357CFF-0D1A-4AC4-BE0F-47770362A670}" dt="2024-01-19T14:58:15.195" v="1477"/>
        <pc:sldMkLst>
          <pc:docMk/>
          <pc:sldMk cId="3927100568" sldId="258"/>
        </pc:sldMkLst>
      </pc:sldChg>
      <pc:sldChg chg="addSp delSp modSp new">
        <pc:chgData name="mgiguere83 Maély" userId="S::mgiguere83@scol.qc.ca::7b40146d-297c-4855-98c9-30cd4499507c" providerId="AD" clId="Web-{C7357CFF-0D1A-4AC4-BE0F-47770362A670}" dt="2024-01-19T14:58:07.382" v="1476" actId="1076"/>
        <pc:sldMkLst>
          <pc:docMk/>
          <pc:sldMk cId="1682332700" sldId="259"/>
        </pc:sldMkLst>
        <pc:spChg chg="del">
          <ac:chgData name="mgiguere83 Maély" userId="S::mgiguere83@scol.qc.ca::7b40146d-297c-4855-98c9-30cd4499507c" providerId="AD" clId="Web-{C7357CFF-0D1A-4AC4-BE0F-47770362A670}" dt="2024-01-19T14:49:04.263" v="1399"/>
          <ac:spMkLst>
            <pc:docMk/>
            <pc:sldMk cId="1682332700" sldId="259"/>
            <ac:spMk id="2" creationId="{5B999ECB-13E2-3D91-2249-EEA1C218A860}"/>
          </ac:spMkLst>
        </pc:spChg>
        <pc:spChg chg="del">
          <ac:chgData name="mgiguere83 Maély" userId="S::mgiguere83@scol.qc.ca::7b40146d-297c-4855-98c9-30cd4499507c" providerId="AD" clId="Web-{C7357CFF-0D1A-4AC4-BE0F-47770362A670}" dt="2024-01-19T14:07:39.393" v="3"/>
          <ac:spMkLst>
            <pc:docMk/>
            <pc:sldMk cId="1682332700" sldId="259"/>
            <ac:spMk id="3" creationId="{57AF856F-5BE6-F51E-8BB0-293A749ADAB9}"/>
          </ac:spMkLst>
        </pc:spChg>
        <pc:spChg chg="add del mod">
          <ac:chgData name="mgiguere83 Maély" userId="S::mgiguere83@scol.qc.ca::7b40146d-297c-4855-98c9-30cd4499507c" providerId="AD" clId="Web-{C7357CFF-0D1A-4AC4-BE0F-47770362A670}" dt="2024-01-19T14:08:12.050" v="7"/>
          <ac:spMkLst>
            <pc:docMk/>
            <pc:sldMk cId="1682332700" sldId="259"/>
            <ac:spMk id="6" creationId="{437A2289-E0B5-0F7D-3C17-7243470121F3}"/>
          </ac:spMkLst>
        </pc:spChg>
        <pc:spChg chg="add del mod">
          <ac:chgData name="mgiguere83 Maély" userId="S::mgiguere83@scol.qc.ca::7b40146d-297c-4855-98c9-30cd4499507c" providerId="AD" clId="Web-{C7357CFF-0D1A-4AC4-BE0F-47770362A670}" dt="2024-01-19T14:37:12.736" v="947"/>
          <ac:spMkLst>
            <pc:docMk/>
            <pc:sldMk cId="1682332700" sldId="259"/>
            <ac:spMk id="13" creationId="{FCBBA50D-CBDE-4B59-22F7-D20D0E3CB902}"/>
          </ac:spMkLst>
        </pc:spChg>
        <pc:spChg chg="add mod">
          <ac:chgData name="mgiguere83 Maély" userId="S::mgiguere83@scol.qc.ca::7b40146d-297c-4855-98c9-30cd4499507c" providerId="AD" clId="Web-{C7357CFF-0D1A-4AC4-BE0F-47770362A670}" dt="2024-01-19T14:52:41.533" v="1437" actId="1076"/>
          <ac:spMkLst>
            <pc:docMk/>
            <pc:sldMk cId="1682332700" sldId="259"/>
            <ac:spMk id="15" creationId="{9C6238A0-393B-A82B-35EA-F3BA693D22BE}"/>
          </ac:spMkLst>
        </pc:spChg>
        <pc:spChg chg="add mod">
          <ac:chgData name="mgiguere83 Maély" userId="S::mgiguere83@scol.qc.ca::7b40146d-297c-4855-98c9-30cd4499507c" providerId="AD" clId="Web-{C7357CFF-0D1A-4AC4-BE0F-47770362A670}" dt="2024-01-19T14:52:23.704" v="1435" actId="688"/>
          <ac:spMkLst>
            <pc:docMk/>
            <pc:sldMk cId="1682332700" sldId="259"/>
            <ac:spMk id="16" creationId="{93B0368E-0E2B-0ACE-2FB2-E780B111DC31}"/>
          </ac:spMkLst>
        </pc:spChg>
        <pc:spChg chg="add mod">
          <ac:chgData name="mgiguere83 Maély" userId="S::mgiguere83@scol.qc.ca::7b40146d-297c-4855-98c9-30cd4499507c" providerId="AD" clId="Web-{C7357CFF-0D1A-4AC4-BE0F-47770362A670}" dt="2024-01-19T14:53:47.190" v="1445" actId="1076"/>
          <ac:spMkLst>
            <pc:docMk/>
            <pc:sldMk cId="1682332700" sldId="259"/>
            <ac:spMk id="17" creationId="{526ADAC9-3D86-36F1-723B-612C11EB4BC9}"/>
          </ac:spMkLst>
        </pc:spChg>
        <pc:spChg chg="add mod">
          <ac:chgData name="mgiguere83 Maély" userId="S::mgiguere83@scol.qc.ca::7b40146d-297c-4855-98c9-30cd4499507c" providerId="AD" clId="Web-{C7357CFF-0D1A-4AC4-BE0F-47770362A670}" dt="2024-01-19T14:54:36.488" v="1457" actId="1076"/>
          <ac:spMkLst>
            <pc:docMk/>
            <pc:sldMk cId="1682332700" sldId="259"/>
            <ac:spMk id="18" creationId="{30A6039A-BAFA-6601-3318-B9C80FB161F2}"/>
          </ac:spMkLst>
        </pc:spChg>
        <pc:spChg chg="add mod">
          <ac:chgData name="mgiguere83 Maély" userId="S::mgiguere83@scol.qc.ca::7b40146d-297c-4855-98c9-30cd4499507c" providerId="AD" clId="Web-{C7357CFF-0D1A-4AC4-BE0F-47770362A670}" dt="2024-01-19T14:56:35.959" v="1465" actId="1076"/>
          <ac:spMkLst>
            <pc:docMk/>
            <pc:sldMk cId="1682332700" sldId="259"/>
            <ac:spMk id="21" creationId="{A867431D-942E-575A-9632-39FB6B2E8BE7}"/>
          </ac:spMkLst>
        </pc:spChg>
        <pc:spChg chg="add mod">
          <ac:chgData name="mgiguere83 Maély" userId="S::mgiguere83@scol.qc.ca::7b40146d-297c-4855-98c9-30cd4499507c" providerId="AD" clId="Web-{C7357CFF-0D1A-4AC4-BE0F-47770362A670}" dt="2024-01-19T14:57:36.944" v="1470" actId="20577"/>
          <ac:spMkLst>
            <pc:docMk/>
            <pc:sldMk cId="1682332700" sldId="259"/>
            <ac:spMk id="22" creationId="{43A6136C-F075-D959-0E5E-A296ADF74C8C}"/>
          </ac:spMkLst>
        </pc:spChg>
        <pc:spChg chg="add mod">
          <ac:chgData name="mgiguere83 Maély" userId="S::mgiguere83@scol.qc.ca::7b40146d-297c-4855-98c9-30cd4499507c" providerId="AD" clId="Web-{C7357CFF-0D1A-4AC4-BE0F-47770362A670}" dt="2024-01-19T14:58:07.382" v="1476" actId="1076"/>
          <ac:spMkLst>
            <pc:docMk/>
            <pc:sldMk cId="1682332700" sldId="259"/>
            <ac:spMk id="23" creationId="{6A5C9295-7EDF-05E2-ED2E-FA14F110B959}"/>
          </ac:spMkLst>
        </pc:spChg>
        <pc:graphicFrameChg chg="add del mod ord modGraphic">
          <ac:chgData name="mgiguere83 Maély" userId="S::mgiguere83@scol.qc.ca::7b40146d-297c-4855-98c9-30cd4499507c" providerId="AD" clId="Web-{C7357CFF-0D1A-4AC4-BE0F-47770362A670}" dt="2024-01-19T14:08:02.847" v="6"/>
          <ac:graphicFrameMkLst>
            <pc:docMk/>
            <pc:sldMk cId="1682332700" sldId="259"/>
            <ac:graphicFrameMk id="4" creationId="{1AEE670C-A188-4DDB-6F22-E2D7F7068B18}"/>
          </ac:graphicFrameMkLst>
        </pc:graphicFrameChg>
        <pc:graphicFrameChg chg="add mod ord modGraphic">
          <ac:chgData name="mgiguere83 Maély" userId="S::mgiguere83@scol.qc.ca::7b40146d-297c-4855-98c9-30cd4499507c" providerId="AD" clId="Web-{C7357CFF-0D1A-4AC4-BE0F-47770362A670}" dt="2024-01-19T14:51:19.203" v="1421" actId="1076"/>
          <ac:graphicFrameMkLst>
            <pc:docMk/>
            <pc:sldMk cId="1682332700" sldId="259"/>
            <ac:graphicFrameMk id="7" creationId="{F4767B6E-E725-8C10-E5F2-FBFE5C631846}"/>
          </ac:graphicFrameMkLst>
        </pc:graphicFrameChg>
        <pc:graphicFrameChg chg="add del mod modGraphic">
          <ac:chgData name="mgiguere83 Maély" userId="S::mgiguere83@scol.qc.ca::7b40146d-297c-4855-98c9-30cd4499507c" providerId="AD" clId="Web-{C7357CFF-0D1A-4AC4-BE0F-47770362A670}" dt="2024-01-19T14:12:46.648" v="29"/>
          <ac:graphicFrameMkLst>
            <pc:docMk/>
            <pc:sldMk cId="1682332700" sldId="259"/>
            <ac:graphicFrameMk id="9" creationId="{B25E628A-EDA1-208A-1068-5FD4FBB2B53E}"/>
          </ac:graphicFrameMkLst>
        </pc:graphicFrameChg>
        <pc:graphicFrameChg chg="add mod modGraphic">
          <ac:chgData name="mgiguere83 Maély" userId="S::mgiguere83@scol.qc.ca::7b40146d-297c-4855-98c9-30cd4499507c" providerId="AD" clId="Web-{C7357CFF-0D1A-4AC4-BE0F-47770362A670}" dt="2024-01-19T14:51:19.234" v="1422" actId="1076"/>
          <ac:graphicFrameMkLst>
            <pc:docMk/>
            <pc:sldMk cId="1682332700" sldId="259"/>
            <ac:graphicFrameMk id="10" creationId="{EC686BA8-C776-EBB6-7499-A373E68EC2FD}"/>
          </ac:graphicFrameMkLst>
        </pc:graphicFrameChg>
        <pc:graphicFrameChg chg="add mod modGraphic">
          <ac:chgData name="mgiguere83 Maély" userId="S::mgiguere83@scol.qc.ca::7b40146d-297c-4855-98c9-30cd4499507c" providerId="AD" clId="Web-{C7357CFF-0D1A-4AC4-BE0F-47770362A670}" dt="2024-01-19T14:51:19.266" v="1423" actId="1076"/>
          <ac:graphicFrameMkLst>
            <pc:docMk/>
            <pc:sldMk cId="1682332700" sldId="259"/>
            <ac:graphicFrameMk id="11" creationId="{6E82D48B-8323-9446-F6BD-1233AE26EFF4}"/>
          </ac:graphicFrameMkLst>
        </pc:graphicFrameChg>
        <pc:graphicFrameChg chg="add del mod modGraphic">
          <ac:chgData name="mgiguere83 Maély" userId="S::mgiguere83@scol.qc.ca::7b40146d-297c-4855-98c9-30cd4499507c" providerId="AD" clId="Web-{C7357CFF-0D1A-4AC4-BE0F-47770362A670}" dt="2024-01-19T14:37:30.111" v="952"/>
          <ac:graphicFrameMkLst>
            <pc:docMk/>
            <pc:sldMk cId="1682332700" sldId="259"/>
            <ac:graphicFrameMk id="12" creationId="{7F09112D-99B2-928D-DC20-0BDFC54A2932}"/>
          </ac:graphicFrameMkLst>
        </pc:graphicFrameChg>
        <pc:graphicFrameChg chg="add mod modGraphic">
          <ac:chgData name="mgiguere83 Maély" userId="S::mgiguere83@scol.qc.ca::7b40146d-297c-4855-98c9-30cd4499507c" providerId="AD" clId="Web-{C7357CFF-0D1A-4AC4-BE0F-47770362A670}" dt="2024-01-19T14:51:19.297" v="1424" actId="1076"/>
          <ac:graphicFrameMkLst>
            <pc:docMk/>
            <pc:sldMk cId="1682332700" sldId="259"/>
            <ac:graphicFrameMk id="14" creationId="{06B5130B-FD23-A19C-C41A-1878CC5DC463}"/>
          </ac:graphicFrameMkLst>
        </pc:graphicFrameChg>
        <pc:inkChg chg="add">
          <ac:chgData name="mgiguere83 Maély" userId="S::mgiguere83@scol.qc.ca::7b40146d-297c-4855-98c9-30cd4499507c" providerId="AD" clId="Web-{C7357CFF-0D1A-4AC4-BE0F-47770362A670}" dt="2024-01-19T14:55:10.832" v="1458"/>
          <ac:inkMkLst>
            <pc:docMk/>
            <pc:sldMk cId="1682332700" sldId="259"/>
            <ac:inkMk id="19" creationId="{42A0F9E4-EAF8-AD84-A70C-DFB8A018AEA8}"/>
          </ac:inkMkLst>
        </pc:inkChg>
        <pc:inkChg chg="add">
          <ac:chgData name="mgiguere83 Maély" userId="S::mgiguere83@scol.qc.ca::7b40146d-297c-4855-98c9-30cd4499507c" providerId="AD" clId="Web-{C7357CFF-0D1A-4AC4-BE0F-47770362A670}" dt="2024-01-19T14:55:28.551" v="1459"/>
          <ac:inkMkLst>
            <pc:docMk/>
            <pc:sldMk cId="1682332700" sldId="259"/>
            <ac:inkMk id="20" creationId="{2C0AB48D-49DB-134B-359A-D553ECDD883C}"/>
          </ac:inkMkLst>
        </pc:inkChg>
      </pc:sldChg>
      <pc:sldChg chg="add del replId">
        <pc:chgData name="mgiguere83 Maély" userId="S::mgiguere83@scol.qc.ca::7b40146d-297c-4855-98c9-30cd4499507c" providerId="AD" clId="Web-{C7357CFF-0D1A-4AC4-BE0F-47770362A670}" dt="2024-01-19T14:16:30.762" v="52"/>
        <pc:sldMkLst>
          <pc:docMk/>
          <pc:sldMk cId="3019449031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9842 3517 16383 0 0,'1'6'0'0'0,"2"8"0"0"0,1 8 0 0 0,2 6 0 0 0,0 5 0 0 0,1 2 0 0 0,0 1 0 0 0,-3 2 0 0 0,-1-1 0 0 0,0 3 0 0 0,1 3 0 0 0,0 2 0 0 0,-2 0 0 0 0,0 0 0 0 0,0 0 0 0 0,-2-1 0 0 0,0-1 0 0 0,0 0 0 0 0,0 0 0 0 0,0 0 0 0 0,0 0 0 0 0,0-2 0 0 0,0-1 0 0 0,0-2 0 0 0,0-1 0 0 0,0-1 0 0 0,1 0 0 0 0,0 0 0 0 0,1-1 0 0 0,-1 0 0 0 0,1-1 0 0 0,2-1 0 0 0,-1-3 0 0 0,0-3 0 0 0,-1-2 0 0 0,0-2 0 0 0,-2-1 0 0 0,1-1 0 0 0,-1 0 0 0 0,0-1 0 0 0,-1 1 0 0 0,1 0 0 0 0,0 0 0 0 0,0-1 0 0 0,0-1 0 0 0,0-2 0 0 0,0-1 0 0 0,0-1 0 0 0,0-2 0 0 0,0-2 0 0 0,0-1 0 0 0,0-2 0 0 0,-1 0 0 0 0,-2-1 0 0 0,-1-1 0 0 0,-2 1 0 0 0,1 1 0 0 0,1 2 0 0 0,1 1 0 0 0,1 2 0 0 0,1 0 0 0 0,0 1 0 0 0,1 1 0 0 0,1 1 0 0 0,-1 1 0 0 0,0 2 0 0 0,0 1 0 0 0,0 1 0 0 0,1 0 0 0 0,-1 1 0 0 0,0-1 0 0 0,0 1 0 0 0,0 0 0 0 0,0-1 0 0 0,0 1 0 0 0,0-1 0 0 0,0 1 0 0 0,0-1 0 0 0,0 0 0 0 0,0 1 0 0 0,0-1 0 0 0,0-1 0 0 0,0-1 0 0 0,0-2 0 0 0,0-1 0 0 0,0-2 0 0 0,0 1 0 0 0,0-1 0 0 0,0 0 0 0 0,0-2 0 0 0,0 0 0 0 0,0-3 0 0 0,0 0 0 0 0,0-1 0 0 0,0-1 0 0 0,0 1 0 0 0,0 0 0 0 0,0 2 0 0 0,0 0 0 0 0,0 0 0 0 0,0 2 0 0 0,0 0 0 0 0,0 2 0 0 0,0 0 0 0 0,0 0 0 0 0,0 0 0 0 0,0 2 0 0 0,1 0 0 0 0,2 2 0 0 0,1 4 0 0 0,2 0 0 0 0,0 3 0 0 0,1 1 0 0 0,0 1 0 0 0,1 1 0 0 0,-1 0 0 0 0,1 1 0 0 0,-1 0 0 0 0,0 0 0 0 0,0-2 0 0 0,0 0 0 0 0,1-1 0 0 0,-2-2 0 0 0,-2-4 0 0 0,-1-2 0 0 0,-2-2 0 0 0,0-1 0 0 0,-1-1 0 0 0,1 1 0 0 0,1 3 0 0 0,2 2 0 0 0,1 1 0 0 0,-2-1 0 0 0,0-1 0 0 0,-2-1 0 0 0,0-2 0 0 0,-1-1 0 0 0,1 0 0 0 0,-2-1 0 0 0,1 0 0 0 0,0 0 0 0 0,0 0 0 0 0,0 0 0 0 0,0 0 0 0 0,0-1 0 0 0,0-1 0 0 0,0-2 0 0 0,0-2 0 0 0,0 0 0 0 0,0-1 0 0 0,0 0 0 0 0,0 0 0 0 0,0 0 0 0 0,0 0 0 0 0,0 0 0 0 0,0 0 0 0 0,0 0 0 0 0,0 0 0 0 0,0 1 0 0 0,0 1 0 0 0,0 0 0 0 0,0-1 0 0 0,0 0 0 0 0,0 1 0 0 0,0 0 0 0 0,0 1 0 0 0,0 0 0 0 0,0 1 0 0 0,0-1 0 0 0,0 0 0 0 0,0-1 0 0 0,0-1 0 0 0,-1 0 0 0 0,-1-1 0 0 0,0 0 0 0 0,1 0 0 0 0,0 0 0 0 0,1 0 0 0 0,-1 0 0 0 0,1 0 0 0 0,0 0 0 0 0,0 0 0 0 0,0 0 0 0 0,0 1 0 0 0,1-1 0 0 0,-1 0 0 0 0,0 0 0 0 0,0 0 0 0 0,0 0 0 0 0,0 0 0 0 0,0 0 0 0 0,0 1 0 0 0,0-1 0 0 0,0 0 0 0 0,0 0 0 0 0,0 0 0 0 0,0 0 0 0 0,0 0 0 0 0,0 0 0 0 0,0 1 0 0 0,0-1 0 0 0,1-1 0 0 0,2-2 0 0 0,1-1 0 0 0,2-2 0 0 0,0 0 0 0 0,1-1 0 0 0,0 0 0 0 0,1-1 0 0 0,-1 1 0 0 0,1 0 0 0 0,-1 0 0 0 0,0 0 0 0 0,0 0 0 0 0,1-1 0 0 0,0 1 0 0 0,2 0 0 0 0,1 1 0 0 0,2-1 0 0 0,2 0 0 0 0,2 0 0 0 0,4 0 0 0 0,5 0 0 0 0,2 0 0 0 0,2 0 0 0 0,1 0 0 0 0,-1 0 0 0 0,0 0 0 0 0,-1 1 0 0 0,0 0 0 0 0,0 1 0 0 0,-3-1 0 0 0,-3 1 0 0 0,-3 2 0 0 0,-4-1 0 0 0,-3 0 0 0 0,-3-1 0 0 0,-2-1 0 0 0,-1 0 0 0 0,0 0 0 0 0,-1-1 0 0 0,0 0 0 0 0,1-1 0 0 0,1 1 0 0 0,0 0 0 0 0,1 0 0 0 0,-1 0 0 0 0,1 0 0 0 0,1 0 0 0 0,0 0 0 0 0,1 0 0 0 0,2 0 0 0 0,0 0 0 0 0,1 0 0 0 0,0 0 0 0 0,0 0 0 0 0,1 0 0 0 0,-1 0 0 0 0,1 0 0 0 0,-1 1 0 0 0,0 1 0 0 0,1-1 0 0 0,-1 2 0 0 0,0-1 0 0 0,0 2 0 0 0,1 0 0 0 0,-1 1 0 0 0,0 0 0 0 0,0-1 0 0 0,1-1 0 0 0,-1 0 0 0 0,1 0 0 0 0,2 2 0 0 0,2 1 0 0 0,1 0 0 0 0,1 1 0 0 0,0 0 0 0 0,0 0 0 0 0,1 0 0 0 0,0 1 0 0 0,-1-1 0 0 0,1 0 0 0 0,-2 0 0 0 0,-1 0 0 0 0,-2 1 0 0 0,-1-1 0 0 0,-1 0 0 0 0,-1 0 0 0 0,0 0 0 0 0,0 0 0 0 0,0 0 0 0 0,0 0 0 0 0,-1 1 0 0 0,-2-3 0 0 0,-1 0 0 0 0,-2-2 0 0 0,0-2 0 0 0,-1 0 0 0 0,0-1 0 0 0,0 0 0 0 0,0-1 0 0 0,0 1 0 0 0,0 0 0 0 0,0 0 0 0 0,0-1 0 0 0,0 1 0 0 0,0 0 0 0 0,0 0 0 0 0,0 0 0 0 0,1 0 0 0 0,-1 0 0 0 0,0 0 0 0 0,0 0 0 0 0,0 0 0 0 0,0 0 0 0 0,0 0 0 0 0,0 0 0 0 0,1 0 0 0 0,-1 0 0 0 0,0 0 0 0 0,0 0 0 0 0,1 0 0 0 0,3 0 0 0 0,6-1 0 0 0,6-2 0 0 0,5-1 0 0 0,4-2 0 0 0,2 0 0 0 0,2-1 0 0 0,-1 0 0 0 0,-3 0 0 0 0,-7 3 0 0 0,-5 1 0 0 0,-6 1 0 0 0,-3 1 0 0 0,0 1 0 0 0,-1 0 0 0 0,-1 1 0 0 0,-1-1 0 0 0,-1 0 0 0 0,0 0 0 0 0,0 0 0 0 0,0 1 0 0 0,0-1 0 0 0,0 0 0 0 0,0 0 0 0 0,0 0 0 0 0,0 0 0 0 0,0 0 0 0 0,1 0 0 0 0,-1 0 0 0 0,0 0 0 0 0,0 0 0 0 0,0 0 0 0 0,0 0 0 0 0,0 0 0 0 0,0 0 0 0 0,1 0 0 0 0,-1 0 0 0 0,0 0 0 0 0,0 0 0 0 0,0 0 0 0 0,0 0 0 0 0,0 0 0 0 0,0 0 0 0 0,1 0 0 0 0,-1 0 0 0 0,0 0 0 0 0,0 0 0 0 0,0 0 0 0 0,0 0 0 0 0,0 0 0 0 0,2 0 0 0 0,2 0 0 0 0,6 0 0 0 0,10 0 0 0 0,20 0 0 0 0,26 2 0 0 0,24 2 0 0 0,17 4 0 0 0,7 1 0 0 0,1 1 0 0 0,-11 1 0 0 0,-19-1 0 0 0,-20-1 0 0 0,-20-1 0 0 0,-18 0 0 0 0,-13-2 0 0 0,-9-1 0 0 0,-5-3 0 0 0,-3 0 0 0 0,-1-2 0 0 0,1 0 0 0 0,0 0 0 0 0,1-1 0 0 0,0 1 0 0 0,1 0 0 0 0,-1 0 0 0 0,-1 1 0 0 0,0 1 0 0 0,-2 3 0 0 0,-1 0 0 0 0,0 2 0 0 0,-1 0 0 0 0,0 0 0 0 0,0 1 0 0 0,-1-1 0 0 0,1 1 0 0 0,0-1 0 0 0,0 0 0 0 0,0 0 0 0 0,0 0 0 0 0,0 1 0 0 0,0-1 0 0 0,0 0 0 0 0,0 0 0 0 0,0 0 0 0 0,0 0 0 0 0,0 0 0 0 0,0 0 0 0 0,0 1 0 0 0,0-1 0 0 0,0 0 0 0 0,0 0 0 0 0,0 0 0 0 0,0 0 0 0 0,0 0 0 0 0,0 0 0 0 0,0 0 0 0 0,0 1 0 0 0,0-1 0 0 0,0 0 0 0 0,0 0 0 0 0,-1 0 0 0 0,-1 0 0 0 0,1 0 0 0 0,-2 0 0 0 0,-1 1 0 0 0,-1-1 0 0 0,0 0 0 0 0,-2 0 0 0 0,0 0 0 0 0,0 0 0 0 0,-1 0 0 0 0,1 0 0 0 0,0 1 0 0 0,1-1 0 0 0,0 0 0 0 0,0 0 0 0 0,2 1 0 0 0,-1 2 0 0 0,1 2 0 0 0,1 0 0 0 0,2 2 0 0 0,0 0 0 0 0,0 1 0 0 0,1-1 0 0 0,0 1 0 0 0,-1-1 0 0 0,-1 1 0 0 0,-2-1 0 0 0,-1 0 0 0 0,0 1 0 0 0,1-1 0 0 0,0 0 0 0 0,0 0 0 0 0,0 1 0 0 0,0-1 0 0 0,1 0 0 0 0,-2 0 0 0 0,1 1 0 0 0,0-1 0 0 0,0 0 0 0 0,0 0 0 0 0,-1 1 0 0 0,1-1 0 0 0,-1 0 0 0 0,1 0 0 0 0,1 1 0 0 0,0-1 0 0 0,1 0 0 0 0,0 0 0 0 0,0 1 0 0 0,1-1 0 0 0,1 0 0 0 0,0 0 0 0 0,0 1 0 0 0,0-1 0 0 0,0 0 0 0 0,0 0 0 0 0,0 1 0 0 0,1-1 0 0 0,-1 1 0 0 0,0 2 0 0 0,0 2 0 0 0,0 1 0 0 0,0 1 0 0 0,0 0 0 0 0,0 2 0 0 0,0 1 0 0 0,0 2 0 0 0,0 1 0 0 0,0 1 0 0 0,0 1 0 0 0,0 0 0 0 0,0-1 0 0 0,0 1 0 0 0,0 0 0 0 0,0 1 0 0 0,1 3 0 0 0,0 2 0 0 0,1 4 0 0 0,-1 0 0 0 0,0 0 0 0 0,1 0 0 0 0,0-2 0 0 0,-1 0 0 0 0,1 0 0 0 0,-2-2 0 0 0,1 1 0 0 0,-1 0 0 0 0,0-2 0 0 0,0 0 0 0 0,1 0 0 0 0,2 0 0 0 0,0 1 0 0 0,0-2 0 0 0,-1 0 0 0 0,-1-3 0 0 0,0-3 0 0 0,0-2 0 0 0,-1-2 0 0 0,0-1 0 0 0,-1 0 0 0 0,1 2 0 0 0,1 1 0 0 0,2 0 0 0 0,1 0 0 0 0,2-1 0 0 0,0-1 0 0 0,0-1 0 0 0,-1-1 0 0 0,-2-3 0 0 0,-1-1 0 0 0,-1-1 0 0 0,-1-1 0 0 0,0-1 0 0 0,0 0 0 0 0,-1 0 0 0 0,1-1 0 0 0,0 1 0 0 0,0-1 0 0 0,0-1 0 0 0,0-3 0 0 0,0 0 0 0 0,0-1 0 0 0,0-1 0 0 0,0 0 0 0 0,0 0 0 0 0,0 0 0 0 0,0 0 0 0 0,0-1 0 0 0,0 1 0 0 0,0 2 0 0 0,0 1 0 0 0,0 1 0 0 0,0 2 0 0 0,0 0 0 0 0,0 2 0 0 0,0-1 0 0 0,0 1 0 0 0,0-1 0 0 0,0 1 0 0 0,0-1 0 0 0,0 1 0 0 0,0-1 0 0 0,0 0 0 0 0,0 0 0 0 0,0 2 0 0 0,0 1 0 0 0,0 1 0 0 0,0 2 0 0 0,0 1 0 0 0,0 0 0 0 0,0 1 0 0 0,0 0 0 0 0,0-1 0 0 0,0 0 0 0 0,0-3 0 0 0,0-1 0 0 0,0 1 0 0 0,0-2 0 0 0,0 1 0 0 0,0 1 0 0 0,0 1 0 0 0,0 2 0 0 0,0-1 0 0 0,0 1 0 0 0,0 1 0 0 0,0-1 0 0 0,0 1 0 0 0,1 0 0 0 0,2-1 0 0 0,0-1 0 0 0,1-1 0 0 0,0-2 0 0 0,-1-1 0 0 0,-1-1 0 0 0,-1-1 0 0 0,0 0 0 0 0,-1 0 0 0 0,0 0 0 0 0,0 0 0 0 0,-1-1 0 0 0,1-2 0 0 0,0-1 0 0 0,0-1 0 0 0,0-2 0 0 0,0 1 0 0 0,0-2 0 0 0,0 1 0 0 0,0 0 0 0 0,0 0 0 0 0,0 0 0 0 0,0 0 0 0 0,0 0 0 0 0,0 0 0 0 0,0 0 0 0 0,0 0 0 0 0,0 0 0 0 0,0 1 0 0 0,0-1 0 0 0,0 0 0 0 0,0 0 0 0 0,0 0 0 0 0,0 0 0 0 0,0 0 0 0 0,0 1 0 0 0,0-1 0 0 0,0 0 0 0 0,0 0 0 0 0,0-1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9836 3867 16383 0 0,'7'27'0'0'0,"5"31"0"0"0,6 27 0 0 0,1 18 0 0 0,0 6 0 0 0,-5-2 0 0 0,-4-10 0 0 0,-3-13 0 0 0,-4-11 0 0 0,-2-10 0 0 0,-1-10 0 0 0,0-6 0 0 0,-1-4 0 0 0,0-2 0 0 0,0-2 0 0 0,1-2 0 0 0,0 0 0 0 0,0-1 0 0 0,0-1 0 0 0,0 0 0 0 0,0-1 0 0 0,0-1 0 0 0,0-2 0 0 0,0-1 0 0 0,0-1 0 0 0,0-1 0 0 0,0 0 0 0 0,0 1 0 0 0,0-1 0 0 0,0 0 0 0 0,0 0 0 0 0,0 2 0 0 0,0 1 0 0 0,0 2 0 0 0,0 1 0 0 0,0 1 0 0 0,0 1 0 0 0,0 0 0 0 0,0 0 0 0 0,0-1 0 0 0,0 1 0 0 0,0 0 0 0 0,0 0 0 0 0,0 0 0 0 0,0-1 0 0 0,0 1 0 0 0,0-1 0 0 0,0 0 0 0 0,1-2 0 0 0,1-2 0 0 0,-1 0 0 0 0,0 1 0 0 0,0 1 0 0 0,0 0 0 0 0,-1 0 0 0 0,0-1 0 0 0,0 0 0 0 0,0-2 0 0 0,0 0 0 0 0,0-1 0 0 0,0 0 0 0 0,0-1 0 0 0,0 0 0 0 0,0 1 0 0 0,0-2 0 0 0,0-2 0 0 0,0-1 0 0 0,0-1 0 0 0,0-1 0 0 0,0 0 0 0 0,0-1 0 0 0,0 0 0 0 0,0 0 0 0 0,0 0 0 0 0,0 0 0 0 0,0 0 0 0 0,0 1 0 0 0,0-1 0 0 0,0 1 0 0 0,0-1 0 0 0,0-1 0 0 0,0-1 0 0 0,0-2 0 0 0,0-2 0 0 0,0 0 0 0 0,0 0 0 0 0,0-1 0 0 0,0 0 0 0 0,0 0 0 0 0,0 0 0 0 0,0 0 0 0 0,0 0 0 0 0,0 0 0 0 0,0 0 0 0 0,0 0 0 0 0,0 1 0 0 0,0-1 0 0 0,0 0 0 0 0,0 0 0 0 0,0 1 0 0 0,0-1 0 0 0,0 0 0 0 0,0 0 0 0 0,0 1 0 0 0,0-1 0 0 0,0 0 0 0 0,0 0 0 0 0,0 1 0 0 0,0-1 0 0 0,0 0 0 0 0,0-1 0 0 0,0-1 0 0 0,0-2 0 0 0,0-2 0 0 0,0 0 0 0 0,0-1 0 0 0,0 0 0 0 0,0 0 0 0 0,0 0 0 0 0,0 0 0 0 0,0 0 0 0 0,0 0 0 0 0,0 0 0 0 0,0 0 0 0 0,0 0 0 0 0,0 0 0 0 0,0 0 0 0 0,0 0 0 0 0,0 0 0 0 0,0 1 0 0 0,0-1 0 0 0,0 0 0 0 0,0 0 0 0 0,0-2 0 0 0,2-2 0 0 0,-1-3 0 0 0,2-4 0 0 0,2-6 0 0 0,2-7 0 0 0,0-7 0 0 0,1-6 0 0 0,0-3 0 0 0,0-4 0 0 0,0-3 0 0 0,-1-1 0 0 0,-1-2 0 0 0,-1 1 0 0 0,-2 2 0 0 0,-1 1 0 0 0,2 1 0 0 0,-1 1 0 0 0,-1 4 0 0 0,0 3 0 0 0,-1 3 0 0 0,0 3 0 0 0,-1 2 0 0 0,0 0 0 0 0,0 1 0 0 0,0 0 0 0 0,0-3 0 0 0,0-1 0 0 0,-1-2 0 0 0,1 0 0 0 0,-1-2 0 0 0,-2 1 0 0 0,0-1 0 0 0,-1 0 0 0 0,-1 0 0 0 0,0 1 0 0 0,-2-1 0 0 0,0 0 0 0 0,0 1 0 0 0,0-1 0 0 0,-1 2 0 0 0,1 1 0 0 0,0 2 0 0 0,0 1 0 0 0,0 3 0 0 0,-1 1 0 0 0,1 2 0 0 0,0 2 0 0 0,0 0 0 0 0,0 1 0 0 0,0 0 0 0 0,0 0 0 0 0,0 0 0 0 0,-1 1 0 0 0,1-2 0 0 0,0 1 0 0 0,0 0 0 0 0,0 1 0 0 0,0 2 0 0 0,0 1 0 0 0,0 1 0 0 0,-1 1 0 0 0,1 1 0 0 0,0 0 0 0 0,0-1 0 0 0,0-2 0 0 0,0-1 0 0 0,0-1 0 0 0,0-2 0 0 0,1 0 0 0 0,1-1 0 0 0,3-5 0 0 0,0-5 0 0 0,1-4 0 0 0,1-3 0 0 0,0-2 0 0 0,1-1 0 0 0,-1 2 0 0 0,0 1 0 0 0,1 1 0 0 0,-1 1 0 0 0,0 1 0 0 0,0 0 0 0 0,0 1 0 0 0,0 0 0 0 0,0-1 0 0 0,0 1 0 0 0,0 0 0 0 0,0-1 0 0 0,0 1 0 0 0,0 0 0 0 0,0-1 0 0 0,0 1 0 0 0,1-1 0 0 0,2 1 0 0 0,1-1 0 0 0,2 1 0 0 0,0 0 0 0 0,0 4 0 0 0,-2 2 0 0 0,0 4 0 0 0,-3 1 0 0 0,0 2 0 0 0,0 1 0 0 0,-1 1 0 0 0,-1-1 0 0 0,1 0 0 0 0,0 0 0 0 0,0 1 0 0 0,-1-2 0 0 0,1 1 0 0 0,0 0 0 0 0,0 0 0 0 0,0 0 0 0 0,0-2 0 0 0,2-1 0 0 0,0-2 0 0 0,3 0 0 0 0,0-2 0 0 0,2 0 0 0 0,0-1 0 0 0,-1 0 0 0 0,0 1 0 0 0,-2-1 0 0 0,0 0 0 0 0,-2 1 0 0 0,-1-1 0 0 0,-1 1 0 0 0,0 0 0 0 0,1-3 0 0 0,2-3 0 0 0,1-3 0 0 0,1-3 0 0 0,2-4 0 0 0,0-5 0 0 0,0-4 0 0 0,1-8 0 0 0,-1-10 0 0 0,-2-6 0 0 0,-1-1 0 0 0,-2-2 0 0 0,-2 7 0 0 0,1 9 0 0 0,-1 10 0 0 0,-1 8 0 0 0,1 7 0 0 0,0 6 0 0 0,-1 5 0 0 0,1 2 0 0 0,-1-1 0 0 0,-2-2 0 0 0,-1-2 0 0 0,-2 0 0 0 0,0 3 0 0 0,-1 2 0 0 0,-1 2 0 0 0,1 4 0 0 0,-1 3 0 0 0,1 1 0 0 0,1 2 0 0 0,0 0 0 0 0,2 0 0 0 0,1 1 0 0 0,1-1 0 0 0,0 1 0 0 0,-1-1 0 0 0,-2 0 0 0 0,1 0 0 0 0,-1 0 0 0 0,1-1 0 0 0,0 1 0 0 0,0 0 0 0 0,0 0 0 0 0,1 0 0 0 0,0 0 0 0 0,2 0 0 0 0,0-1 0 0 0,-1 1 0 0 0,0 0 0 0 0,1 3 0 0 0,0 2 0 0 0,0 4 0 0 0,1 2 0 0 0,0 2 0 0 0,0 0 0 0 0,0 2 0 0 0,1 1 0 0 0,2 1 0 0 0,0 4 0 0 0,0 2 0 0 0,-1 2 0 0 0,-1 2 0 0 0,0 1 0 0 0,0 0 0 0 0,-1 1 0 0 0,0 0 0 0 0,0 0 0 0 0,-1 0 0 0 0,1-1 0 0 0,0 1 0 0 0,0-1 0 0 0,0 1 0 0 0,0 0 0 0 0,0 2 0 0 0,0 2 0 0 0,0 1 0 0 0,0 2 0 0 0,1 5 0 0 0,2 5 0 0 0,1 3 0 0 0,-2 0 0 0 0,1-2 0 0 0,-2-1 0 0 0,0-1 0 0 0,-1-3 0 0 0,1-5 0 0 0,-2-3 0 0 0,1-2 0 0 0,0-3 0 0 0,0 0 0 0 0,0 2 0 0 0,0 1 0 0 0,0 0 0 0 0,0 1 0 0 0,0 0 0 0 0,0 1 0 0 0,0 1 0 0 0,0 0 0 0 0,0 1 0 0 0,0-1 0 0 0,0 1 0 0 0,0 0 0 0 0,0-1 0 0 0,0 1 0 0 0,0-1 0 0 0,0 0 0 0 0,0-1 0 0 0,0 0 0 0 0,0-1 0 0 0,0 0 0 0 0,0 0 0 0 0,0 1 0 0 0,1 1 0 0 0,1-2 0 0 0,0 0 0 0 0,3-2 0 0 0,0 0 0 0 0,1 0 0 0 0,1 0 0 0 0,0 1 0 0 0,0 2 0 0 0,1 0 0 0 0,-1 0 0 0 0,0-2 0 0 0,-1-1 0 0 0,0-1 0 0 0,-1 0 0 0 0,0-2 0 0 0,0 2 0 0 0,-1 0 0 0 0,0-1 0 0 0,-1 1 0 0 0,-1-1 0 0 0,0 1 0 0 0,-1 1 0 0 0,-1 2 0 0 0,1 1 0 0 0,0 1 0 0 0,1 0 0 0 0,1 1 0 0 0,0-1 0 0 0,-1 0 0 0 0,-1-2 0 0 0,1 1 0 0 0,2 1 0 0 0,0 3 0 0 0,0-1 0 0 0,0-1 0 0 0,-2-3 0 0 0,0-1 0 0 0,-1-2 0 0 0,-1-1 0 0 0,0-1 0 0 0,0 0 0 0 0,0 0 0 0 0,1 0 0 0 0,0 0 0 0 0,1 0 0 0 0,-1 1 0 0 0,0-1 0 0 0,-1 0 0 0 0,1 1 0 0 0,-1-1 0 0 0,0 0 0 0 0,0 1 0 0 0,0-1 0 0 0,0 1 0 0 0,0-1 0 0 0,0 0 0 0 0,0 1 0 0 0,-1-1 0 0 0,1 0 0 0 0,0 1 0 0 0,0-1 0 0 0,0 1 0 0 0,0-1 0 0 0,0 0 0 0 0,0-1 0 0 0,0-1 0 0 0,0-1 0 0 0,0 0 0 0 0,0-2 0 0 0,0 0 0 0 0,0-1 0 0 0,0-1 0 0 0,0 0 0 0 0,0 0 0 0 0,0 0 0 0 0,0 1 0 0 0,0-1 0 0 0,0 0 0 0 0,0 0 0 0 0,0 0 0 0 0,0 0 0 0 0,0 1 0 0 0,0-1 0 0 0,0 0 0 0 0,-1 0 0 0 0,0 1 0 0 0,-2-1 0 0 0,0 0 0 0 0,1 0 0 0 0,0 1 0 0 0,1-1 0 0 0,0 0 0 0 0,1 0 0 0 0,0 1 0 0 0,0-1 0 0 0,0 0 0 0 0,0 0 0 0 0,0 1 0 0 0,0-1 0 0 0,0 0 0 0 0,0 0 0 0 0,0 1 0 0 0,0-1 0 0 0,0-1 0 0 0,0-2 0 0 0,0-1 0 0 0,0-1 0 0 0,0-1 0 0 0,0-1 0 0 0,0 0 0 0 0,0 0 0 0 0,0-1 0 0 0,0 1 0 0 0,0 0 0 0 0,0 0 0 0 0,0 0 0 0 0,0 0 0 0 0,0 1 0 0 0,0-1 0 0 0,0 0 0 0 0,0 0 0 0 0,0 0 0 0 0,0 0 0 0 0,0 0 0 0 0,0 0 0 0 0,0 1 0 0 0,0-1 0 0 0,0 0 0 0 0,0 0 0 0 0,1-1 0 0 0,0-2 0 0 0,2-1 0 0 0,1-2 0 0 0,2 0 0 0 0,0-1 0 0 0,1 0 0 0 0,0 0 0 0 0,0-1 0 0 0,1 1 0 0 0,-1 0 0 0 0,1 0 0 0 0,-1 0 0 0 0,0 0 0 0 0,0 0 0 0 0,0-1 0 0 0,0-2 0 0 0,1-2 0 0 0,-1 0 0 0 0,0-2 0 0 0,0 0 0 0 0,0 0 0 0 0,1 0 0 0 0,5-2 0 0 0,4-1 0 0 0,4-2 0 0 0,4-1 0 0 0,2 0 0 0 0,2-2 0 0 0,0 1 0 0 0,0 1 0 0 0,1 1 0 0 0,-1 2 0 0 0,0 1 0 0 0,0 1 0 0 0,-1 1 0 0 0,1 0 0 0 0,-1 1 0 0 0,1 2 0 0 0,-1 2 0 0 0,1 0 0 0 0,-1 2 0 0 0,1 0 0 0 0,-1 0 0 0 0,1 0 0 0 0,-1 1 0 0 0,1-1 0 0 0,-1 0 0 0 0,1 0 0 0 0,-1 0 0 0 0,1 0 0 0 0,-1 0 0 0 0,1 0 0 0 0,-2 0 0 0 0,0 0 0 0 0,0 0 0 0 0,0 0 0 0 0,-1 0 0 0 0,1 0 0 0 0,-2 0 0 0 0,1 0 0 0 0,-1 0 0 0 0,-1 0 0 0 0,-1 0 0 0 0,0 0 0 0 0,1 0 0 0 0,0 0 0 0 0,2 0 0 0 0,4 0 0 0 0,0 0 0 0 0,1 0 0 0 0,1 0 0 0 0,0 1 0 0 0,4 2 0 0 0,1 2 0 0 0,1 0 0 0 0,1 2 0 0 0,-1 0 0 0 0,-1 1 0 0 0,0 2 0 0 0,-1 2 0 0 0,0 1 0 0 0,-1 1 0 0 0,1 0 0 0 0,-1 0 0 0 0,1-1 0 0 0,-1 0 0 0 0,1 0 0 0 0,0 0 0 0 0,-1 0 0 0 0,1-2 0 0 0,-1-1 0 0 0,1-1 0 0 0,-2-2 0 0 0,0 1 0 0 0,1-1 0 0 0,-1 0 0 0 0,1-1 0 0 0,-1 1 0 0 0,-2 0 0 0 0,-1 0 0 0 0,-1 0 0 0 0,-1 0 0 0 0,-1 1 0 0 0,-3-1 0 0 0,-3-1 0 0 0,-4-2 0 0 0,-2-1 0 0 0,-2-2 0 0 0,0 1 0 0 0,0 0 0 0 0,-1-1 0 0 0,1 0 0 0 0,-2 0 0 0 0,-1-1 0 0 0,-1 0 0 0 0,-2 0 0 0 0,0 0 0 0 0,-1 0 0 0 0,0 0 0 0 0,0 0 0 0 0,0 0 0 0 0,0 0 0 0 0,0 0 0 0 0,0 0 0 0 0,0 0 0 0 0,0 0 0 0 0,0 0 0 0 0,0 0 0 0 0,0 0 0 0 0,1 0 0 0 0,-1 0 0 0 0,0 0 0 0 0,0 0 0 0 0,0 0 0 0 0,0 0 0 0 0,0 0 0 0 0,1 0 0 0 0,-1 0 0 0 0,0 0 0 0 0,0 0 0 0 0,0 0 0 0 0,0 0 0 0 0,-2 0 0 0 0,1 0 0 0 0,0 0 0 0 0,0 0 0 0 0,0 0 0 0 0,1 0 0 0 0,0 0 0 0 0,0 0 0 0 0,0 0 0 0 0,0 0 0 0 0,0 0 0 0 0,0 0 0 0 0,1 0 0 0 0,-1 0 0 0 0,0 0 0 0 0,0 0 0 0 0,0 0 0 0 0,0 0 0 0 0,0 0 0 0 0,0 0 0 0 0,1 0 0 0 0,-1 0 0 0 0,0 0 0 0 0,0 0 0 0 0,0 0 0 0 0,0 0 0 0 0,0 0 0 0 0,0 0 0 0 0,1 0 0 0 0,-1 0 0 0 0,0 0 0 0 0,0 0 0 0 0,0 0 0 0 0,0 0 0 0 0,0 0 0 0 0,0 0 0 0 0,1 0 0 0 0,-1 0 0 0 0,0 0 0 0 0,0 0 0 0 0,0 0 0 0 0,0 0 0 0 0,0 0 0 0 0,0 0 0 0 0,1 0 0 0 0,-1 0 0 0 0,0 0 0 0 0,0 0 0 0 0,0 0 0 0 0,0 0 0 0 0,0 0 0 0 0,0 0 0 0 0,1 0 0 0 0,-1 0 0 0 0,0 0 0 0 0,0 0 0 0 0,0 0 0 0 0,0 0 0 0 0,0 0 0 0 0,0 0 0 0 0,1 0 0 0 0,-1 0 0 0 0,0 0 0 0 0,0 0 0 0 0,0 0 0 0 0,0 0 0 0 0,-2 0 0 0 0,-4 0 0 0 0,-2 0 0 0 0,-3 0 0 0 0,-3 0 0 0 0,-3 0 0 0 0,-2 0 0 0 0,-1 0 0 0 0,-2 0 0 0 0,1 1 0 0 0,-2 2 0 0 0,-2 1 0 0 0,-1 2 0 0 0,-1 0 0 0 0,-1 1 0 0 0,0 0 0 0 0,-1 1 0 0 0,0-1 0 0 0,2 0 0 0 0,1-3 0 0 0,2-1 0 0 0,1-2 0 0 0,2 0 0 0 0,3-1 0 0 0,1 0 0 0 0,2 0 0 0 0,0-1 0 0 0,1 1 0 0 0,1 0 0 0 0,-1 0 0 0 0,-1 0 0 0 0,-2 0 0 0 0,-1 0 0 0 0,-2 0 0 0 0,0 0 0 0 0,-1 0 0 0 0,-1 0 0 0 0,1 0 0 0 0,-1 0 0 0 0,1 0 0 0 0,0 0 0 0 0,3 0 0 0 0,1 0 0 0 0,1 0 0 0 0,1 0 0 0 0,0 0 0 0 0,-1 0 0 0 0,0 0 0 0 0,-2 0 0 0 0,-1 0 0 0 0,-1 0 0 0 0,-1 0 0 0 0,0 0 0 0 0,-1 0 0 0 0,1 0 0 0 0,-1 0 0 0 0,1 0 0 0 0,0 0 0 0 0,-1 0 0 0 0,1 0 0 0 0,0 0 0 0 0,-2 0 0 0 0,0 0 0 0 0,-1 0 0 0 0,-1 0 0 0 0,-3 0 0 0 0,-2 0 0 0 0,-2 0 0 0 0,-2 0 0 0 0,-1 0 0 0 0,-1 0 0 0 0,0 0 0 0 0,0 0 0 0 0,0 0 0 0 0,0 0 0 0 0,1-1 0 0 0,-1-2 0 0 0,1-2 0 0 0,-2 0 0 0 0,0-2 0 0 0,-2 0 0 0 0,0 0 0 0 0,-1 0 0 0 0,0-1 0 0 0,0 1 0 0 0,-3-2 0 0 0,-2-1 0 0 0,-1-1 0 0 0,-2-2 0 0 0,-2-1 0 0 0,2 1 0 0 0,1 2 0 0 0,1 1 0 0 0,1 1 0 0 0,2 1 0 0 0,1 0 0 0 0,2 2 0 0 0,3 2 0 0 0,2 2 0 0 0,3 0 0 0 0,4 2 0 0 0,2 0 0 0 0,3 0 0 0 0,1 1 0 0 0,1-1 0 0 0,0 0 0 0 0,1 0 0 0 0,-1 1 0 0 0,0-1 0 0 0,0 0 0 0 0,0 0 0 0 0,0 0 0 0 0,0 0 0 0 0,0 0 0 0 0,-1 0 0 0 0,1 0 0 0 0,0 0 0 0 0,-1 0 0 0 0,0 0 0 0 0,-1 0 0 0 0,0 0 0 0 0,1 0 0 0 0,-1 0 0 0 0,-2 0 0 0 0,0 0 0 0 0,1 0 0 0 0,0 0 0 0 0,-3 0 0 0 0,-2 0 0 0 0,-3 0 0 0 0,-1 0 0 0 0,-2 0 0 0 0,0 0 0 0 0,0 0 0 0 0,2 0 0 0 0,1 0 0 0 0,2 0 0 0 0,1 0 0 0 0,0 0 0 0 0,1 0 0 0 0,0 0 0 0 0,1 0 0 0 0,1 0 0 0 0,3 0 0 0 0,0 0 0 0 0,1 0 0 0 0,1 0 0 0 0,0 0 0 0 0,0 0 0 0 0,0 0 0 0 0,0 0 0 0 0,0 0 0 0 0,0 0 0 0 0,0 0 0 0 0,-1 0 0 0 0,1 0 0 0 0,0 0 0 0 0,0 0 0 0 0,-1 0 0 0 0,1 0 0 0 0,0 0 0 0 0,0 0 0 0 0,-1 0 0 0 0,2 0 0 0 0,2 0 0 0 0,1 0 0 0 0,1 0 0 0 0,2 0 0 0 0,-1 0 0 0 0,1 1 0 0 0,1 0 0 0 0,-1 1 0 0 0,0-1 0 0 0,0 0 0 0 0,0 0 0 0 0,0-1 0 0 0,0 0 0 0 0,0 0 0 0 0,0 1 0 0 0,-1 1 0 0 0,1-1 0 0 0,0 0 0 0 0,0 0 0 0 0,0 0 0 0 0,0-1 0 0 0,0 0 0 0 0,0 0 0 0 0,-1 0 0 0 0,1 0 0 0 0,0 0 0 0 0,0 0 0 0 0,0 0 0 0 0,0 0 0 0 0,0 0 0 0 0,0 0 0 0 0,-1 0 0 0 0,1 0 0 0 0,0 0 0 0 0,0 0 0 0 0,0 0 0 0 0,0 0 0 0 0,2 0 0 0 0,4 0 0 0 0,2 0 0 0 0,4 0 0 0 0,4 0 0 0 0,2-1 0 0 0,3-2 0 0 0,1-2 0 0 0,3 0 0 0 0,1-2 0 0 0,1 0 0 0 0,2 0 0 0 0,-1 0 0 0 0,1 0 0 0 0,0 2 0 0 0,0-1 0 0 0,-1 0 0 0 0,1-1 0 0 0,-1 2 0 0 0,1 1 0 0 0,-1 1 0 0 0,-1 2 0 0 0,-1 0 0 0 0,-2 1 0 0 0,-1 0 0 0 0,-2 0 0 0 0,1 1 0 0 0,-1-1 0 0 0,0 0 0 0 0,0 0 0 0 0,0 0 0 0 0,0 0 0 0 0,0 0 0 0 0,0 0 0 0 0,0 0 0 0 0,1 0 0 0 0,-1 0 0 0 0,0 0 0 0 0,0 0 0 0 0,1 0 0 0 0,-1 0 0 0 0,0 0 0 0 0,0 0 0 0 0,1 0 0 0 0,-1 0 0 0 0,0 0 0 0 0,0 0 0 0 0,2 0 0 0 0,1 0 0 0 0,1 0 0 0 0,5-1 0 0 0,6-3 0 0 0,8-4 0 0 0,6-1 0 0 0,6-1 0 0 0,0 1 0 0 0,0 0 0 0 0,-1 0 0 0 0,-2 1 0 0 0,-1 1 0 0 0,-1 1 0 0 0,-1 1 0 0 0,-1 3 0 0 0,-2 0 0 0 0,-4 2 0 0 0,-1 0 0 0 0,-4 0 0 0 0,-1 0 0 0 0,0 1 0 0 0,3-1 0 0 0,0 1 0 0 0,3 1 0 0 0,-1 0 0 0 0,1-1 0 0 0,0 1 0 0 0,0 0 0 0 0,0 0 0 0 0,0-1 0 0 0,0 0 0 0 0,0 0 0 0 0,-1-1 0 0 0,1 0 0 0 0,0 0 0 0 0,-1 0 0 0 0,1 0 0 0 0,-1 0 0 0 0,1 0 0 0 0,0 0 0 0 0,-1 0 0 0 0,4 0 0 0 0,2 0 0 0 0,5 0 0 0 0,2 0 0 0 0,2 1 0 0 0,-1 2 0 0 0,0 1 0 0 0,-2 2 0 0 0,-2-1 0 0 0,-3-1 0 0 0,-5 0 0 0 0,-3 0 0 0 0,-2-1 0 0 0,-3 2 0 0 0,-1 0 0 0 0,0 0 0 0 0,0 0 0 0 0,-1 0 0 0 0,-2 1 0 0 0,-2 0 0 0 0,-1 0 0 0 0,-3-1 0 0 0,-1 1 0 0 0,-2 0 0 0 0,-3-1 0 0 0,-2-1 0 0 0,-2 0 0 0 0,-1 0 0 0 0,-1 0 0 0 0,0 0 0 0 0,0 0 0 0 0,-1-2 0 0 0,1 0 0 0 0,0-1 0 0 0,0 1 0 0 0,0 0 0 0 0,0-1 0 0 0,0 1 0 0 0,0 1 0 0 0,0 0 0 0 0,1 0 0 0 0,-1 0 0 0 0,-1 2 0 0 0,-1-1 0 0 0,0 1 0 0 0,-2 0 0 0 0,-1 1 0 0 0,-1 0 0 0 0,-1 1 0 0 0,0 0 0 0 0,0 0 0 0 0,-1 0 0 0 0,1 1 0 0 0,0-1 0 0 0,0 0 0 0 0,0 0 0 0 0,0 0 0 0 0,0 0 0 0 0,0 1 0 0 0,0-1 0 0 0,0 0 0 0 0,0 0 0 0 0,0 0 0 0 0,0 0 0 0 0,0 0 0 0 0,0 0 0 0 0,0 1 0 0 0,0-1 0 0 0,0 0 0 0 0,0 0 0 0 0,0 0 0 0 0,0 0 0 0 0,0 0 0 0 0,0 0 0 0 0,0 1 0 0 0,0-1 0 0 0,0 0 0 0 0,0 0 0 0 0,0 0 0 0 0,0 0 0 0 0,0 0 0 0 0,0 0 0 0 0,0 1 0 0 0,0-1 0 0 0,0 0 0 0 0,0 0 0 0 0,0 0 0 0 0,-1 0 0 0 0,-2 0 0 0 0,-2 0 0 0 0,0 2 0 0 0,-2 1 0 0 0,0 1 0 0 0,0 2 0 0 0,0 1 0 0 0,-1 0 0 0 0,1-1 0 0 0,-1 0 0 0 0,1-1 0 0 0,0-1 0 0 0,0 1 0 0 0,0 1 0 0 0,0 0 0 0 0,-1 1 0 0 0,1 0 0 0 0,0 0 0 0 0,0 0 0 0 0,0 0 0 0 0,1 1 0 0 0,2-1 0 0 0,1 1 0 0 0,1-1 0 0 0,2-1 0 0 0,0-2 0 0 0,0 0 0 0 0,0 0 0 0 0,1-2 0 0 0,-1-1 0 0 0,0 0 0 0 0,0 0 0 0 0,0-1 0 0 0,0 0 0 0 0,0 0 0 0 0,0 0 0 0 0,0 0 0 0 0,0 0 0 0 0,0 0 0 0 0,0 0 0 0 0,0 0 0 0 0,0 0 0 0 0,0 0 0 0 0,0 0 0 0 0,0 0 0 0 0,0 0 0 0 0,0 1 0 0 0,0-1 0 0 0,0 0 0 0 0,0 1 0 0 0,0 2 0 0 0,0 2 0 0 0,0 0 0 0 0,0 3 0 0 0,0 3 0 0 0,0 4 0 0 0,0 5 0 0 0,0 2 0 0 0,1 0 0 0 0,2 1 0 0 0,2-1 0 0 0,0 1 0 0 0,2-1 0 0 0,0 0 0 0 0,0-1 0 0 0,0 1 0 0 0,1 0 0 0 0,-1-1 0 0 0,1 0 0 0 0,-1 1 0 0 0,1-1 0 0 0,1 1 0 0 0,0-1 0 0 0,-1 1 0 0 0,0-1 0 0 0,0 1 0 0 0,-1-1 0 0 0,0 1 0 0 0,0-1 0 0 0,0 1 0 0 0,0-2 0 0 0,1-1 0 0 0,-1-2 0 0 0,-2-1 0 0 0,1-1 0 0 0,0-1 0 0 0,-1 0 0 0 0,0-1 0 0 0,-1-1 0 0 0,-1-4 0 0 0,-2-2 0 0 0,0-3 0 0 0,-1-1 0 0 0,0-2 0 0 0,0 0 0 0 0,-1 0 0 0 0,1 0 0 0 0,0-1 0 0 0,0 1 0 0 0,0 1 0 0 0,0 2 0 0 0,0 1 0 0 0,0 2 0 0 0,0 1 0 0 0,0 0 0 0 0,0 0 0 0 0,0 1 0 0 0,0-1 0 0 0,0 0 0 0 0,0-1 0 0 0,0-1 0 0 0,0 1 0 0 0,0 0 0 0 0,0-1 0 0 0,0-1 0 0 0,0 0 0 0 0,0 1 0 0 0,0 0 0 0 0,0 0 0 0 0,0 0 0 0 0,0 1 0 0 0,0 0 0 0 0,0 0 0 0 0,0 1 0 0 0,0 0 0 0 0,1 3 0 0 0,2 4 0 0 0,1 5 0 0 0,1 4 0 0 0,-2 3 0 0 0,0 2 0 0 0,-1 1 0 0 0,-2 0 0 0 0,1 1 0 0 0,-1-1 0 0 0,0 0 0 0 0,0 0 0 0 0,-1-2 0 0 0,1-4 0 0 0,0-3 0 0 0,0-3 0 0 0,0-1 0 0 0,0-2 0 0 0,0-1 0 0 0,0-2 0 0 0,0-2 0 0 0,0 0 0 0 0,0-2 0 0 0,0 0 0 0 0,0 0 0 0 0,0 0 0 0 0,0 0 0 0 0,0 0 0 0 0,0 0 0 0 0,0 0 0 0 0,0 0 0 0 0,0 1 0 0 0,0-1 0 0 0,0 0 0 0 0,0-1 0 0 0,0 0 0 0 0,0 0 0 0 0,0 0 0 0 0,0 0 0 0 0,0 1 0 0 0,0 0 0 0 0,0 0 0 0 0,0 0 0 0 0,0 0 0 0 0,0 1 0 0 0,0-1 0 0 0,0-1 0 0 0,0-1 0 0 0,0-3 0 0 0,0 0 0 0 0,0 0 0 0 0,0 1 0 0 0,0 1 0 0 0,0 2 0 0 0,0 0 0 0 0,-1 1 0 0 0,-1 0 0 0 0,0 1 0 0 0,-1-1 0 0 0,0 1 0 0 0,1-1 0 0 0,1 0 0 0 0,-1 1 0 0 0,1-1 0 0 0,-2 0 0 0 0,0 1 0 0 0,1-1 0 0 0,-1 0 0 0 0,0 0 0 0 0,1 1 0 0 0,0-1 0 0 0,0 0 0 0 0,0 0 0 0 0,-1 1 0 0 0,1-1 0 0 0,-1 0 0 0 0,2 0 0 0 0,-1 1 0 0 0,2-1 0 0 0,0 0 0 0 0,0 0 0 0 0,0 1 0 0 0,0-1 0 0 0,0 0 0 0 0,0 0 0 0 0,0 1 0 0 0,0-2 0 0 0,0-2 0 0 0,0-1 0 0 0,0-1 0 0 0,0-2 0 0 0,0 1 0 0 0,0-2 0 0 0,0 1 0 0 0,0 0 0 0 0,0 0 0 0 0,0 0 0 0 0,0 0 0 0 0,0 0 0 0 0,0 0 0 0 0,0 0 0 0 0,0 0 0 0 0,0-2 0 0 0,1-4 0 0 0,2-2 0 0 0,2-3 0 0 0,0-2 0 0 0,2-1 0 0 0,0-2 0 0 0,0-1 0 0 0,0-2 0 0 0,1-2 0 0 0,-1 1 0 0 0,1-2 0 0 0,-1 1 0 0 0,0-1 0 0 0,0 0 0 0 0,0 1 0 0 0,0-2 0 0 0,1-2 0 0 0,-1-4 0 0 0,0-2 0 0 0,0-2 0 0 0,0-2 0 0 0,0 0 0 0 0,0-1 0 0 0,0-1 0 0 0,0 1 0 0 0,1 0 0 0 0,-1 1 0 0 0,0 0 0 0 0,0 2 0 0 0,0 1 0 0 0,0 1 0 0 0,0 0 0 0 0,-1 2 0 0 0,-1 4 0 0 0,-3 4 0 0 0,0 3 0 0 0,-1 2 0 0 0,-1 1 0 0 0,-1 1 0 0 0,1 1 0 0 0,0-1 0 0 0,0 1 0 0 0,-1-1 0 0 0,1 0 0 0 0,0 0 0 0 0,0-1 0 0 0,0-2 0 0 0,0 0 0 0 0,0 0 0 0 0,0-1 0 0 0,0 0 0 0 0,0-1 0 0 0,0-3 0 0 0,1-4 0 0 0,2-5 0 0 0,2-4 0 0 0,-1-5 0 0 0,0-1 0 0 0,-2-2 0 0 0,0 0 0 0 0,-1-1 0 0 0,-1 1 0 0 0,0-1 0 0 0,0 5 0 0 0,0 4 0 0 0,0 6 0 0 0,0 2 0 0 0,0 2 0 0 0,0 2 0 0 0,0 1 0 0 0,0 1 0 0 0,0 0 0 0 0,0 0 0 0 0,0-1 0 0 0,0 0 0 0 0,0-2 0 0 0,0-1 0 0 0,0 0 0 0 0,0-1 0 0 0,0 1 0 0 0,0-1 0 0 0,0 0 0 0 0,0-1 0 0 0,0-1 0 0 0,0 1 0 0 0,0-2 0 0 0,0 1 0 0 0,0-1 0 0 0,0 1 0 0 0,0-1 0 0 0,0 1 0 0 0,0 0 0 0 0,0-1 0 0 0,0 1 0 0 0,0-1 0 0 0,0 1 0 0 0,0 1 0 0 0,0 0 0 0 0,0 0 0 0 0,0 0 0 0 0,0 0 0 0 0,0-1 0 0 0,0 1 0 0 0,0 2 0 0 0,0-1 0 0 0,0 1 0 0 0,0-2 0 0 0,0 0 0 0 0,0 0 0 0 0,0-1 0 0 0,0-1 0 0 0,0 1 0 0 0,0 0 0 0 0,0-1 0 0 0,0 1 0 0 0,0-1 0 0 0,-2 1 0 0 0,0-1 0 0 0,-3 1 0 0 0,0-1 0 0 0,-2-1 0 0 0,0-4 0 0 0,0-1 0 0 0,-1 1 0 0 0,1 1 0 0 0,0 0 0 0 0,-1-3 0 0 0,1 1 0 0 0,0 1 0 0 0,0 1 0 0 0,-1 2 0 0 0,1 1 0 0 0,0-1 0 0 0,0-6 0 0 0,0-7 0 0 0,0-5 0 0 0,-1-5 0 0 0,1 1 0 0 0,-1 3 0 0 0,1 5 0 0 0,0 3 0 0 0,0 3 0 0 0,0 0 0 0 0,0-3 0 0 0,-1 1 0 0 0,1 1 0 0 0,0 1 0 0 0,1 1 0 0 0,2 2 0 0 0,1 0 0 0 0,2 0 0 0 0,0 1 0 0 0,1-1 0 0 0,0 4 0 0 0,0 2 0 0 0,1 3 0 0 0,-1 3 0 0 0,0 3 0 0 0,0 2 0 0 0,0 3 0 0 0,0 1 0 0 0,0 0 0 0 0,0 2 0 0 0,0-1 0 0 0,0 1 0 0 0,0-1 0 0 0,0 0 0 0 0,0 0 0 0 0,0 0 0 0 0,0 0 0 0 0,0 0 0 0 0,0 0 0 0 0,0 0 0 0 0,0 0 0 0 0,0-1 0 0 0,0 1 0 0 0,0 0 0 0 0,0 0 0 0 0,0 0 0 0 0,0 0 0 0 0,0 0 0 0 0,0 0 0 0 0,0-1 0 0 0,0 1 0 0 0,0 0 0 0 0,0 0 0 0 0,0 0 0 0 0,0-1 0 0 0,0-2 0 0 0,0-2 0 0 0,0 1 0 0 0,0 0 0 0 0,0 1 0 0 0,0 1 0 0 0,0 1 0 0 0,0 1 0 0 0,-1-1 0 0 0,-2 1 0 0 0,0 0 0 0 0,0 1 0 0 0,0 0 0 0 0,0 3 0 0 0,1 3 0 0 0,0 3 0 0 0,1 2 0 0 0,1 1 0 0 0,-1 1 0 0 0,0 2 0 0 0,-2 2 0 0 0,-1 2 0 0 0,-1 3 0 0 0,-2 3 0 0 0,0 5 0 0 0,0 5 0 0 0,0 2 0 0 0,-1 3 0 0 0,1 2 0 0 0,-2 0 0 0 0,-1 0 0 0 0,0 1 0 0 0,0-2 0 0 0,1-1 0 0 0,0 1 0 0 0,1-1 0 0 0,1 1 0 0 0,0 0 0 0 0,0 1 0 0 0,0-1 0 0 0,1 2 0 0 0,2 0 0 0 0,1 0 0 0 0,1 0 0 0 0,2 0 0 0 0,0-1 0 0 0,0 0 0 0 0,0 0 0 0 0,2-1 0 0 0,1 2 0 0 0,1 1 0 0 0,2 2 0 0 0,1 0 0 0 0,0-1 0 0 0,-1-1 0 0 0,-2-5 0 0 0,0-4 0 0 0,-3-3 0 0 0,0-2 0 0 0,-1-3 0 0 0,0-3 0 0 0,0-2 0 0 0,0-1 0 0 0,-1-1 0 0 0,1 0 0 0 0,0 0 0 0 0,0 0 0 0 0,1 2 0 0 0,2 4 0 0 0,1 2 0 0 0,2 4 0 0 0,0 1 0 0 0,1 1 0 0 0,1 1 0 0 0,-1 0 0 0 0,1 0 0 0 0,-1 0 0 0 0,0 0 0 0 0,1-1 0 0 0,-1-2 0 0 0,0-2 0 0 0,0-1 0 0 0,0-1 0 0 0,-1-1 0 0 0,0 0 0 0 0,-1 0 0 0 0,0 0 0 0 0,-1 1 0 0 0,0-1 0 0 0,-1 0 0 0 0,0 0 0 0 0,1 1 0 0 0,1-1 0 0 0,0 2 0 0 0,0 0 0 0 0,-1-1 0 0 0,0 1 0 0 0,0 1 0 0 0,-2-1 0 0 0,-1 0 0 0 0,0 0 0 0 0,1 0 0 0 0,0 1 0 0 0,0 0 0 0 0,1 1 0 0 0,0 0 0 0 0,1-1 0 0 0,-1 1 0 0 0,1 1 0 0 0,0 1 0 0 0,0 1 0 0 0,2 1 0 0 0,0 2 0 0 0,1 2 0 0 0,0 1 0 0 0,0 2 0 0 0,0-1 0 0 0,0 1 0 0 0,1 0 0 0 0,-1 0 0 0 0,0 0 0 0 0,-1 0 0 0 0,-1-2 0 0 0,0-1 0 0 0,-2-1 0 0 0,-1-4 0 0 0,-1-1 0 0 0,-1-3 0 0 0,0-3 0 0 0,0-2 0 0 0,0-2 0 0 0,-1-3 0 0 0,1-2 0 0 0,0-3 0 0 0,0-1 0 0 0,0 0 0 0 0,0-2 0 0 0,0 1 0 0 0,0 0 0 0 0,0-1 0 0 0,0 1 0 0 0,0 0 0 0 0,0 0 0 0 0,0 0 0 0 0,0 0 0 0 0,0 0 0 0 0,0 1 0 0 0,0-3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4767B6E-E725-8C10-E5F2-FBFE5C6318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593138"/>
              </p:ext>
            </p:extLst>
          </p:nvPr>
        </p:nvGraphicFramePr>
        <p:xfrm>
          <a:off x="129395" y="1969697"/>
          <a:ext cx="2366406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203">
                  <a:extLst>
                    <a:ext uri="{9D8B030D-6E8A-4147-A177-3AD203B41FA5}">
                      <a16:colId xmlns:a16="http://schemas.microsoft.com/office/drawing/2014/main" val="2316471108"/>
                    </a:ext>
                  </a:extLst>
                </a:gridCol>
                <a:gridCol w="1183203">
                  <a:extLst>
                    <a:ext uri="{9D8B030D-6E8A-4147-A177-3AD203B41FA5}">
                      <a16:colId xmlns:a16="http://schemas.microsoft.com/office/drawing/2014/main" val="2736416381"/>
                    </a:ext>
                  </a:extLst>
                </a:gridCol>
              </a:tblGrid>
              <a:tr h="1198192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3         6,94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Li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Lithium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4         9,01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Be</a:t>
                      </a:r>
                    </a:p>
                    <a:p>
                      <a:pPr lvl="0" algn="ctr">
                        <a:buNone/>
                      </a:pPr>
                      <a:r>
                        <a:rPr lang="en-US" b="0" err="1">
                          <a:solidFill>
                            <a:schemeClr val="tx1"/>
                          </a:solidFill>
                        </a:rPr>
                        <a:t>Bérylium</a:t>
                      </a:r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9637164"/>
                  </a:ext>
                </a:extLst>
              </a:tr>
              <a:tr h="119819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11    22,99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Na</a:t>
                      </a:r>
                    </a:p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Sodium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12    24,31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Mg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err="1">
                          <a:solidFill>
                            <a:schemeClr val="tx1"/>
                          </a:solidFill>
                        </a:rPr>
                        <a:t>Magnésium</a:t>
                      </a: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242388"/>
                  </a:ext>
                </a:extLst>
              </a:tr>
              <a:tr h="119819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19    39,10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K</a:t>
                      </a:r>
                    </a:p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Potassium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20    40,08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Ca</a:t>
                      </a:r>
                    </a:p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Calcium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15412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C686BA8-C776-EBB6-7499-A373E68EC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672457"/>
              </p:ext>
            </p:extLst>
          </p:nvPr>
        </p:nvGraphicFramePr>
        <p:xfrm>
          <a:off x="3276888" y="1973207"/>
          <a:ext cx="7258722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787">
                  <a:extLst>
                    <a:ext uri="{9D8B030D-6E8A-4147-A177-3AD203B41FA5}">
                      <a16:colId xmlns:a16="http://schemas.microsoft.com/office/drawing/2014/main" val="2076072575"/>
                    </a:ext>
                  </a:extLst>
                </a:gridCol>
                <a:gridCol w="1209787">
                  <a:extLst>
                    <a:ext uri="{9D8B030D-6E8A-4147-A177-3AD203B41FA5}">
                      <a16:colId xmlns:a16="http://schemas.microsoft.com/office/drawing/2014/main" val="2462604175"/>
                    </a:ext>
                  </a:extLst>
                </a:gridCol>
                <a:gridCol w="1209787">
                  <a:extLst>
                    <a:ext uri="{9D8B030D-6E8A-4147-A177-3AD203B41FA5}">
                      <a16:colId xmlns:a16="http://schemas.microsoft.com/office/drawing/2014/main" val="3635696877"/>
                    </a:ext>
                  </a:extLst>
                </a:gridCol>
                <a:gridCol w="1209787">
                  <a:extLst>
                    <a:ext uri="{9D8B030D-6E8A-4147-A177-3AD203B41FA5}">
                      <a16:colId xmlns:a16="http://schemas.microsoft.com/office/drawing/2014/main" val="2246053469"/>
                    </a:ext>
                  </a:extLst>
                </a:gridCol>
                <a:gridCol w="1209787">
                  <a:extLst>
                    <a:ext uri="{9D8B030D-6E8A-4147-A177-3AD203B41FA5}">
                      <a16:colId xmlns:a16="http://schemas.microsoft.com/office/drawing/2014/main" val="3805820749"/>
                    </a:ext>
                  </a:extLst>
                </a:gridCol>
                <a:gridCol w="1209787">
                  <a:extLst>
                    <a:ext uri="{9D8B030D-6E8A-4147-A177-3AD203B41FA5}">
                      <a16:colId xmlns:a16="http://schemas.microsoft.com/office/drawing/2014/main" val="3143466092"/>
                    </a:ext>
                  </a:extLst>
                </a:gridCol>
              </a:tblGrid>
              <a:tr h="12101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5       10,81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  <a:p>
                      <a:pPr lvl="0" algn="ctr"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Bore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6       12,01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C</a:t>
                      </a:r>
                    </a:p>
                    <a:p>
                      <a:pPr lvl="0" algn="ctr"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Carbone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7       14,01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N</a:t>
                      </a:r>
                    </a:p>
                    <a:p>
                      <a:pPr lvl="0" algn="ctr"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Azote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8       16,00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O</a:t>
                      </a:r>
                    </a:p>
                    <a:p>
                      <a:pPr lvl="0" algn="ctr">
                        <a:buNone/>
                      </a:pPr>
                      <a:r>
                        <a:rPr lang="en-US" b="0" err="1">
                          <a:solidFill>
                            <a:schemeClr val="tx1"/>
                          </a:solidFill>
                        </a:rPr>
                        <a:t>Oxygène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9       19,00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F</a:t>
                      </a:r>
                    </a:p>
                    <a:p>
                      <a:pPr lvl="0" algn="ctr"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Fluor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10     20,18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Ne</a:t>
                      </a:r>
                    </a:p>
                    <a:p>
                      <a:pPr lvl="0" algn="ctr">
                        <a:buNone/>
                      </a:pPr>
                      <a:r>
                        <a:rPr lang="en-US" b="0" err="1">
                          <a:solidFill>
                            <a:schemeClr val="tx1"/>
                          </a:solidFill>
                        </a:rPr>
                        <a:t>Néon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648557"/>
                  </a:ext>
                </a:extLst>
              </a:tr>
              <a:tr h="121018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13     26,98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Al</a:t>
                      </a:r>
                    </a:p>
                    <a:p>
                      <a:pPr lvl="0" algn="ctr">
                        <a:buNone/>
                      </a:pPr>
                      <a:r>
                        <a:rPr lang="en-US" err="1">
                          <a:solidFill>
                            <a:schemeClr val="tx1"/>
                          </a:solidFill>
                        </a:rPr>
                        <a:t>Aluminium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14     28,09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Si</a:t>
                      </a:r>
                    </a:p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Silicium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15     30,97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P</a:t>
                      </a:r>
                    </a:p>
                    <a:p>
                      <a:pPr lvl="0" algn="ctr">
                        <a:buNone/>
                      </a:pPr>
                      <a:r>
                        <a:rPr lang="en-US" err="1">
                          <a:solidFill>
                            <a:schemeClr val="tx1"/>
                          </a:solidFill>
                        </a:rPr>
                        <a:t>Phosphore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16     32,07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S</a:t>
                      </a:r>
                    </a:p>
                    <a:p>
                      <a:pPr lvl="0" algn="ctr">
                        <a:buNone/>
                      </a:pPr>
                      <a:r>
                        <a:rPr lang="en-US" err="1">
                          <a:solidFill>
                            <a:schemeClr val="tx1"/>
                          </a:solidFill>
                        </a:rPr>
                        <a:t>Soufre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17     35,45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Cl</a:t>
                      </a:r>
                    </a:p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Chlore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18     39,95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b="1" i="0" u="none" strike="noStrike" noProof="0" err="1">
                          <a:solidFill>
                            <a:schemeClr val="tx1"/>
                          </a:solidFill>
                          <a:latin typeface="Calibri"/>
                        </a:rPr>
                        <a:t>Ar</a:t>
                      </a:r>
                      <a:endParaRPr lang="en-US" sz="4000" b="1" i="0" u="none" strike="noStrike" noProof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Argon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75896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E82D48B-8323-9446-F6BD-1233AE26EF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049756"/>
              </p:ext>
            </p:extLst>
          </p:nvPr>
        </p:nvGraphicFramePr>
        <p:xfrm>
          <a:off x="9359660" y="718868"/>
          <a:ext cx="1180700" cy="1255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700">
                  <a:extLst>
                    <a:ext uri="{9D8B030D-6E8A-4147-A177-3AD203B41FA5}">
                      <a16:colId xmlns:a16="http://schemas.microsoft.com/office/drawing/2014/main" val="3633420906"/>
                    </a:ext>
                  </a:extLst>
                </a:gridCol>
              </a:tblGrid>
              <a:tr h="125566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2         4,00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He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800" b="0" err="1">
                          <a:solidFill>
                            <a:schemeClr val="tx1"/>
                          </a:solidFill>
                        </a:rPr>
                        <a:t>Hélium</a:t>
                      </a:r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041030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6B5130B-FD23-A19C-C41A-1878CC5DC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573932"/>
              </p:ext>
            </p:extLst>
          </p:nvPr>
        </p:nvGraphicFramePr>
        <p:xfrm>
          <a:off x="129396" y="373811"/>
          <a:ext cx="1180700" cy="124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700">
                  <a:extLst>
                    <a:ext uri="{9D8B030D-6E8A-4147-A177-3AD203B41FA5}">
                      <a16:colId xmlns:a16="http://schemas.microsoft.com/office/drawing/2014/main" val="3633420906"/>
                    </a:ext>
                  </a:extLst>
                </a:gridCol>
              </a:tblGrid>
              <a:tr h="124539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1         1,01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700" b="0" err="1">
                          <a:solidFill>
                            <a:schemeClr val="tx1"/>
                          </a:solidFill>
                        </a:rPr>
                        <a:t>Hydrogène</a:t>
                      </a:r>
                      <a:endParaRPr lang="en-US" sz="17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0410301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9C6238A0-393B-A82B-35EA-F3BA693D22BE}"/>
              </a:ext>
            </a:extLst>
          </p:cNvPr>
          <p:cNvSpPr txBox="1"/>
          <p:nvPr/>
        </p:nvSpPr>
        <p:spPr>
          <a:xfrm rot="1620000">
            <a:off x="270867" y="5968607"/>
            <a:ext cx="1089804" cy="5068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dirty="0" err="1">
                <a:ea typeface="+mn-lt"/>
                <a:cs typeface="+mn-lt"/>
              </a:rPr>
              <a:t>Alcalin</a:t>
            </a:r>
            <a:endParaRPr lang="en-US" sz="2600" dirty="0" err="1"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B0368E-0E2B-0ACE-2FB2-E780B111DC31}"/>
              </a:ext>
            </a:extLst>
          </p:cNvPr>
          <p:cNvSpPr txBox="1"/>
          <p:nvPr/>
        </p:nvSpPr>
        <p:spPr>
          <a:xfrm rot="1620000">
            <a:off x="1275625" y="6042648"/>
            <a:ext cx="248440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ea typeface="+mn-lt"/>
                <a:cs typeface="+mn-lt"/>
              </a:rPr>
              <a:t>alcalino-terreux</a:t>
            </a:r>
            <a:endParaRPr lang="en-US" sz="2400" dirty="0" err="1"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6ADAC9-3D86-36F1-723B-612C11EB4BC9}"/>
              </a:ext>
            </a:extLst>
          </p:cNvPr>
          <p:cNvSpPr txBox="1"/>
          <p:nvPr/>
        </p:nvSpPr>
        <p:spPr>
          <a:xfrm rot="1620000">
            <a:off x="8072631" y="5129635"/>
            <a:ext cx="2743200" cy="4924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600" err="1">
                <a:ea typeface="+mn-lt"/>
                <a:cs typeface="+mn-lt"/>
              </a:rPr>
              <a:t>halogène</a:t>
            </a:r>
            <a:endParaRPr lang="en-US" sz="2600" err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A6039A-BAFA-6601-3318-B9C80FB161F2}"/>
              </a:ext>
            </a:extLst>
          </p:cNvPr>
          <p:cNvSpPr txBox="1"/>
          <p:nvPr/>
        </p:nvSpPr>
        <p:spPr>
          <a:xfrm rot="1620000">
            <a:off x="9505364" y="4908257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ea typeface="+mn-lt"/>
                <a:cs typeface="+mn-lt"/>
              </a:rPr>
              <a:t>gaz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inertes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r>
              <a:rPr lang="en-US" err="1">
                <a:ea typeface="+mn-lt"/>
                <a:cs typeface="+mn-lt"/>
              </a:rPr>
              <a:t>gaz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rares</a:t>
            </a:r>
            <a:endParaRPr lang="en-US">
              <a:ea typeface="+mn-lt"/>
              <a:cs typeface="+mn-lt"/>
            </a:endParaRPr>
          </a:p>
          <a:p>
            <a:r>
              <a:rPr lang="en-US" dirty="0">
                <a:cs typeface="Calibri"/>
              </a:rPr>
              <a:t>Gaz noble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42A0F9E4-EAF8-AD84-A70C-DFB8A018AEA8}"/>
                  </a:ext>
                </a:extLst>
              </p14:cNvPr>
              <p14:cNvContentPartPr/>
              <p14:nvPr/>
            </p14:nvContentPartPr>
            <p14:xfrm>
              <a:off x="3274024" y="1901565"/>
              <a:ext cx="1225079" cy="2707366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42A0F9E4-EAF8-AD84-A70C-DFB8A018AEA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56389" y="1883566"/>
                <a:ext cx="1260709" cy="27430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C0AB48D-49DB-134B-359A-D553ECDD883C}"/>
                  </a:ext>
                </a:extLst>
              </p14:cNvPr>
              <p14:cNvContentPartPr/>
              <p14:nvPr/>
            </p14:nvContentPartPr>
            <p14:xfrm>
              <a:off x="3225842" y="1831436"/>
              <a:ext cx="1357974" cy="2754519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C0AB48D-49DB-134B-359A-D553ECDD883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07846" y="1813437"/>
                <a:ext cx="1393606" cy="2790156"/>
              </a:xfrm>
              <a:prstGeom prst="rect">
                <a:avLst/>
              </a:prstGeom>
            </p:spPr>
          </p:pic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A867431D-942E-575A-9632-39FB6B2E8BE7}"/>
              </a:ext>
            </a:extLst>
          </p:cNvPr>
          <p:cNvSpPr txBox="1"/>
          <p:nvPr/>
        </p:nvSpPr>
        <p:spPr>
          <a:xfrm>
            <a:off x="1843485" y="928653"/>
            <a:ext cx="2743200" cy="5078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700" err="1">
                <a:ea typeface="+mn-lt"/>
                <a:cs typeface="+mn-lt"/>
              </a:rPr>
              <a:t>métaux</a:t>
            </a:r>
            <a:endParaRPr lang="en-US" sz="2700" err="1"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3A6136C-F075-D959-0E5E-A296ADF74C8C}"/>
              </a:ext>
            </a:extLst>
          </p:cNvPr>
          <p:cNvSpPr txBox="1"/>
          <p:nvPr/>
        </p:nvSpPr>
        <p:spPr>
          <a:xfrm>
            <a:off x="5462458" y="747307"/>
            <a:ext cx="2743200" cy="5078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700" dirty="0">
                <a:ea typeface="+mn-lt"/>
                <a:cs typeface="+mn-lt"/>
              </a:rPr>
              <a:t>non-</a:t>
            </a:r>
            <a:r>
              <a:rPr lang="en-US" sz="2700" err="1">
                <a:ea typeface="+mn-lt"/>
                <a:cs typeface="+mn-lt"/>
              </a:rPr>
              <a:t>métaux</a:t>
            </a:r>
            <a:endParaRPr lang="en-US" sz="2700" err="1"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5C9295-7EDF-05E2-ED2E-FA14F110B959}"/>
              </a:ext>
            </a:extLst>
          </p:cNvPr>
          <p:cNvSpPr txBox="1"/>
          <p:nvPr/>
        </p:nvSpPr>
        <p:spPr>
          <a:xfrm>
            <a:off x="4259555" y="4993098"/>
            <a:ext cx="2743200" cy="5078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700" err="1">
                <a:ea typeface="+mn-lt"/>
                <a:cs typeface="+mn-lt"/>
              </a:rPr>
              <a:t>métalloïdes</a:t>
            </a:r>
            <a:endParaRPr lang="en-US" sz="2700" err="1"/>
          </a:p>
        </p:txBody>
      </p:sp>
    </p:spTree>
    <p:extLst>
      <p:ext uri="{BB962C8B-B14F-4D97-AF65-F5344CB8AC3E}">
        <p14:creationId xmlns:p14="http://schemas.microsoft.com/office/powerpoint/2010/main" val="1682332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287</cp:revision>
  <dcterms:created xsi:type="dcterms:W3CDTF">2024-01-19T14:04:22Z</dcterms:created>
  <dcterms:modified xsi:type="dcterms:W3CDTF">2024-01-19T14:58:26Z</dcterms:modified>
</cp:coreProperties>
</file>