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ECB90E-956A-8D88-94A1-A5E8756556EA}" v="257" dt="2024-04-25T19:09:10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mineraux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</a:t>
            </a:r>
            <a:r>
              <a:rPr lang="en-US" dirty="0" err="1"/>
              <a:t>Maély</a:t>
            </a:r>
            <a:r>
              <a:rPr lang="en-US" dirty="0"/>
              <a:t> </a:t>
            </a:r>
            <a:r>
              <a:rPr lang="en-US" dirty="0" err="1"/>
              <a:t>Giguère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EEDD-1A37-F538-B8B5-80D99051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046C-084D-BA4F-F3BA-6C280BA4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Quelle </a:t>
            </a:r>
            <a:r>
              <a:rPr lang="en-US" err="1"/>
              <a:t>est</a:t>
            </a:r>
            <a:r>
              <a:rPr lang="en-US" dirty="0"/>
              <a:t> le </a:t>
            </a:r>
            <a:r>
              <a:rPr lang="en-US" err="1"/>
              <a:t>minéral</a:t>
            </a:r>
            <a:r>
              <a:rPr lang="en-US" dirty="0"/>
              <a:t> à la plus haute </a:t>
            </a:r>
            <a:r>
              <a:rPr lang="en-US" err="1"/>
              <a:t>durté</a:t>
            </a:r>
            <a:endParaRPr lang="en-US"/>
          </a:p>
          <a:p>
            <a:pPr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Diamant</a:t>
            </a:r>
          </a:p>
          <a:p>
            <a:pPr marL="514350" indent="-514350">
              <a:buAutoNum type="alphaLcParenR"/>
            </a:pPr>
            <a:r>
              <a:rPr lang="en-US" dirty="0"/>
              <a:t>Or</a:t>
            </a:r>
          </a:p>
          <a:p>
            <a:pPr marL="514350" indent="-514350">
              <a:buAutoNum type="alphaLcParenR"/>
            </a:pPr>
            <a:r>
              <a:rPr lang="en-US" dirty="0"/>
              <a:t>Calcite</a:t>
            </a:r>
          </a:p>
        </p:txBody>
      </p:sp>
    </p:spTree>
    <p:extLst>
      <p:ext uri="{BB962C8B-B14F-4D97-AF65-F5344CB8AC3E}">
        <p14:creationId xmlns:p14="http://schemas.microsoft.com/office/powerpoint/2010/main" val="348719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F618-C1C5-7E55-2C31-829A171A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7301-EAC9-DE32-B9DA-835B98CC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Diamant</a:t>
            </a:r>
          </a:p>
        </p:txBody>
      </p:sp>
    </p:spTree>
    <p:extLst>
      <p:ext uri="{BB962C8B-B14F-4D97-AF65-F5344CB8AC3E}">
        <p14:creationId xmlns:p14="http://schemas.microsoft.com/office/powerpoint/2010/main" val="191059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EEDD-1A37-F538-B8B5-80D99051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046C-084D-BA4F-F3BA-6C280BA4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minéral</a:t>
            </a:r>
            <a:r>
              <a:rPr lang="en-US" dirty="0"/>
              <a:t> </a:t>
            </a:r>
            <a:r>
              <a:rPr lang="en-US" dirty="0" err="1"/>
              <a:t>ayant</a:t>
            </a:r>
            <a:r>
              <a:rPr lang="en-US" dirty="0"/>
              <a:t> un trait rouge-</a:t>
            </a:r>
            <a:r>
              <a:rPr lang="en-US" dirty="0" err="1"/>
              <a:t>brun</a:t>
            </a:r>
            <a:endParaRPr lang="en-US"/>
          </a:p>
          <a:p>
            <a:pPr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 err="1"/>
              <a:t>L'hématite</a:t>
            </a:r>
          </a:p>
          <a:p>
            <a:pPr marL="514350" indent="-514350">
              <a:buAutoNum type="alphaLcParenR"/>
            </a:pPr>
            <a:r>
              <a:rPr lang="en-US" err="1"/>
              <a:t>Magnétite</a:t>
            </a:r>
            <a:endParaRPr lang="en-US" dirty="0" err="1"/>
          </a:p>
          <a:p>
            <a:pPr marL="514350" indent="-514350">
              <a:buAutoNum type="alphaLcParenR"/>
            </a:pPr>
            <a:r>
              <a:rPr lang="en-US" dirty="0"/>
              <a:t>Calcite</a:t>
            </a:r>
          </a:p>
        </p:txBody>
      </p:sp>
    </p:spTree>
    <p:extLst>
      <p:ext uri="{BB962C8B-B14F-4D97-AF65-F5344CB8AC3E}">
        <p14:creationId xmlns:p14="http://schemas.microsoft.com/office/powerpoint/2010/main" val="298517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F618-C1C5-7E55-2C31-829A171A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7301-EAC9-DE32-B9DA-835B98CC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L'hématite</a:t>
            </a:r>
          </a:p>
        </p:txBody>
      </p:sp>
    </p:spTree>
    <p:extLst>
      <p:ext uri="{BB962C8B-B14F-4D97-AF65-F5344CB8AC3E}">
        <p14:creationId xmlns:p14="http://schemas.microsoft.com/office/powerpoint/2010/main" val="2783919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EEDD-1A37-F538-B8B5-80D99051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046C-084D-BA4F-F3BA-6C280BA4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Quel </a:t>
            </a:r>
            <a:r>
              <a:rPr lang="en-US" err="1"/>
              <a:t>est</a:t>
            </a:r>
            <a:r>
              <a:rPr lang="en-US" dirty="0"/>
              <a:t> le </a:t>
            </a:r>
            <a:r>
              <a:rPr lang="en-US" err="1"/>
              <a:t>minéral</a:t>
            </a:r>
            <a:r>
              <a:rPr lang="en-US" dirty="0"/>
              <a:t> </a:t>
            </a:r>
            <a:r>
              <a:rPr lang="en-US" err="1"/>
              <a:t>ayant</a:t>
            </a:r>
            <a:r>
              <a:rPr lang="en-US" dirty="0"/>
              <a:t> un fort </a:t>
            </a:r>
            <a:r>
              <a:rPr lang="en-US" err="1"/>
              <a:t>magnétisme</a:t>
            </a:r>
            <a:r>
              <a:rPr lang="en-US"/>
              <a:t> (</a:t>
            </a:r>
            <a:r>
              <a:rPr lang="en-US" err="1"/>
              <a:t>magn</a:t>
            </a:r>
            <a:r>
              <a:rPr lang="en-US"/>
              <a:t>+)</a:t>
            </a:r>
          </a:p>
          <a:p>
            <a:pPr>
              <a:buAutoNum type="alphaLcParenR"/>
            </a:pPr>
            <a:endParaRPr lang="en-US" dirty="0"/>
          </a:p>
          <a:p>
            <a:pPr>
              <a:buAutoNum type="alphaLcParenR"/>
            </a:pPr>
            <a:r>
              <a:rPr lang="en-US" err="1"/>
              <a:t>Magnétite</a:t>
            </a:r>
            <a:endParaRPr lang="en-US" dirty="0" err="1"/>
          </a:p>
          <a:p>
            <a:pPr>
              <a:buAutoNum type="alphaLcParenR"/>
            </a:pPr>
            <a:r>
              <a:rPr lang="en-US"/>
              <a:t>Calcite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 err="1"/>
              <a:t>L'hématite</a:t>
            </a:r>
          </a:p>
        </p:txBody>
      </p:sp>
    </p:spTree>
    <p:extLst>
      <p:ext uri="{BB962C8B-B14F-4D97-AF65-F5344CB8AC3E}">
        <p14:creationId xmlns:p14="http://schemas.microsoft.com/office/powerpoint/2010/main" val="246796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F618-C1C5-7E55-2C31-829A171A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7301-EAC9-DE32-B9DA-835B98CC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 err="1"/>
              <a:t>magnétite</a:t>
            </a:r>
          </a:p>
        </p:txBody>
      </p:sp>
    </p:spTree>
    <p:extLst>
      <p:ext uri="{BB962C8B-B14F-4D97-AF65-F5344CB8AC3E}">
        <p14:creationId xmlns:p14="http://schemas.microsoft.com/office/powerpoint/2010/main" val="9461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EEDD-1A37-F538-B8B5-80D99051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046C-084D-BA4F-F3BA-6C280BA4C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Quelle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minéral</a:t>
            </a:r>
            <a:r>
              <a:rPr lang="en-US" dirty="0"/>
              <a:t> </a:t>
            </a:r>
            <a:r>
              <a:rPr lang="en-US" dirty="0" err="1"/>
              <a:t>ayant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forte effervescence(eff+)</a:t>
            </a:r>
          </a:p>
        </p:txBody>
      </p:sp>
    </p:spTree>
    <p:extLst>
      <p:ext uri="{BB962C8B-B14F-4D97-AF65-F5344CB8AC3E}">
        <p14:creationId xmlns:p14="http://schemas.microsoft.com/office/powerpoint/2010/main" val="109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9F618-C1C5-7E55-2C31-829A171A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47301-EAC9-DE32-B9DA-835B98CC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 calcite</a:t>
            </a:r>
          </a:p>
        </p:txBody>
      </p:sp>
    </p:spTree>
    <p:extLst>
      <p:ext uri="{BB962C8B-B14F-4D97-AF65-F5344CB8AC3E}">
        <p14:creationId xmlns:p14="http://schemas.microsoft.com/office/powerpoint/2010/main" val="3853739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mineraux</vt:lpstr>
      <vt:lpstr>Question 1</vt:lpstr>
      <vt:lpstr>Réponse</vt:lpstr>
      <vt:lpstr>Question 2</vt:lpstr>
      <vt:lpstr>Réponse</vt:lpstr>
      <vt:lpstr>Question 3</vt:lpstr>
      <vt:lpstr>Réponse</vt:lpstr>
      <vt:lpstr>Question 4</vt:lpstr>
      <vt:lpstr>Réponse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102</cp:revision>
  <dcterms:created xsi:type="dcterms:W3CDTF">2024-04-25T18:55:47Z</dcterms:created>
  <dcterms:modified xsi:type="dcterms:W3CDTF">2024-04-25T19:13:01Z</dcterms:modified>
</cp:coreProperties>
</file>