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A7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FFA4F3-77B7-442B-BDCE-21AD11DA6C6C}" v="168" dt="2024-01-22T14:52:08.4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giguere83 Maély" userId="S::mgiguere83@scol.qc.ca::7b40146d-297c-4855-98c9-30cd4499507c" providerId="AD" clId="Web-{56FFA4F3-77B7-442B-BDCE-21AD11DA6C6C}"/>
    <pc:docChg chg="modSld">
      <pc:chgData name="mgiguere83 Maély" userId="S::mgiguere83@scol.qc.ca::7b40146d-297c-4855-98c9-30cd4499507c" providerId="AD" clId="Web-{56FFA4F3-77B7-442B-BDCE-21AD11DA6C6C}" dt="2024-01-22T14:52:08.478" v="133" actId="20577"/>
      <pc:docMkLst>
        <pc:docMk/>
      </pc:docMkLst>
      <pc:sldChg chg="addSp modSp">
        <pc:chgData name="mgiguere83 Maély" userId="S::mgiguere83@scol.qc.ca::7b40146d-297c-4855-98c9-30cd4499507c" providerId="AD" clId="Web-{56FFA4F3-77B7-442B-BDCE-21AD11DA6C6C}" dt="2024-01-22T14:52:08.478" v="133" actId="20577"/>
        <pc:sldMkLst>
          <pc:docMk/>
          <pc:sldMk cId="109857222" sldId="256"/>
        </pc:sldMkLst>
        <pc:spChg chg="mod">
          <ac:chgData name="mgiguere83 Maély" userId="S::mgiguere83@scol.qc.ca::7b40146d-297c-4855-98c9-30cd4499507c" providerId="AD" clId="Web-{56FFA4F3-77B7-442B-BDCE-21AD11DA6C6C}" dt="2024-01-22T14:42:32.764" v="66" actId="1076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mgiguere83 Maély" userId="S::mgiguere83@scol.qc.ca::7b40146d-297c-4855-98c9-30cd4499507c" providerId="AD" clId="Web-{56FFA4F3-77B7-442B-BDCE-21AD11DA6C6C}" dt="2024-01-22T14:42:44.951" v="67" actId="1076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mgiguere83 Maély" userId="S::mgiguere83@scol.qc.ca::7b40146d-297c-4855-98c9-30cd4499507c" providerId="AD" clId="Web-{56FFA4F3-77B7-442B-BDCE-21AD11DA6C6C}" dt="2024-01-22T14:52:08.478" v="133" actId="20577"/>
          <ac:spMkLst>
            <pc:docMk/>
            <pc:sldMk cId="109857222" sldId="256"/>
            <ac:spMk id="4" creationId="{4C6C4F77-ABE2-30CA-15A6-AE60757D417D}"/>
          </ac:spMkLst>
        </pc:spChg>
        <pc:spChg chg="add mod">
          <ac:chgData name="mgiguere83 Maély" userId="S::mgiguere83@scol.qc.ca::7b40146d-297c-4855-98c9-30cd4499507c" providerId="AD" clId="Web-{56FFA4F3-77B7-442B-BDCE-21AD11DA6C6C}" dt="2024-01-22T14:49:30.912" v="111"/>
          <ac:spMkLst>
            <pc:docMk/>
            <pc:sldMk cId="109857222" sldId="256"/>
            <ac:spMk id="5" creationId="{78276885-F657-DAF0-02FC-BC745E2154DE}"/>
          </ac:spMkLst>
        </pc:spChg>
        <pc:spChg chg="add mod">
          <ac:chgData name="mgiguere83 Maély" userId="S::mgiguere83@scol.qc.ca::7b40146d-297c-4855-98c9-30cd4499507c" providerId="AD" clId="Web-{56FFA4F3-77B7-442B-BDCE-21AD11DA6C6C}" dt="2024-01-22T14:49:59.460" v="119"/>
          <ac:spMkLst>
            <pc:docMk/>
            <pc:sldMk cId="109857222" sldId="256"/>
            <ac:spMk id="6" creationId="{6CF5034A-E393-27CE-DE67-5DB9DE4833AC}"/>
          </ac:spMkLst>
        </pc:spChg>
        <pc:spChg chg="add mod">
          <ac:chgData name="mgiguere83 Maély" userId="S::mgiguere83@scol.qc.ca::7b40146d-297c-4855-98c9-30cd4499507c" providerId="AD" clId="Web-{56FFA4F3-77B7-442B-BDCE-21AD11DA6C6C}" dt="2024-01-22T14:51:41.852" v="130"/>
          <ac:spMkLst>
            <pc:docMk/>
            <pc:sldMk cId="109857222" sldId="256"/>
            <ac:spMk id="7" creationId="{10560361-6D0F-C127-D2D1-4D567C84C92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075" y="187835"/>
            <a:ext cx="5693434" cy="1711864"/>
          </a:xfrm>
        </p:spPr>
        <p:txBody>
          <a:bodyPr>
            <a:normAutofit fontScale="90000"/>
          </a:bodyPr>
          <a:lstStyle/>
          <a:p>
            <a:r>
              <a:rPr lang="en-US" dirty="0"/>
              <a:t>Chlore</a:t>
            </a:r>
            <a:br>
              <a:rPr lang="en-US" dirty="0"/>
            </a:br>
            <a:r>
              <a:rPr lang="en-US" dirty="0"/>
              <a:t>Cl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207699" y="1905510"/>
            <a:ext cx="9028982" cy="361108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# case:17</a:t>
            </a:r>
          </a:p>
          <a:p>
            <a:r>
              <a:rPr lang="en-US" dirty="0"/>
              <a:t># protons: 17</a:t>
            </a:r>
          </a:p>
          <a:p>
            <a:r>
              <a:rPr lang="en-US" dirty="0"/>
              <a:t># </a:t>
            </a:r>
            <a:r>
              <a:rPr lang="en-US" dirty="0" err="1"/>
              <a:t>électrons</a:t>
            </a:r>
            <a:r>
              <a:rPr lang="en-US" dirty="0"/>
              <a:t>: 17 </a:t>
            </a:r>
          </a:p>
          <a:p>
            <a:r>
              <a:rPr lang="en-US"/>
              <a:t>Masse: 35</a:t>
            </a:r>
          </a:p>
          <a:p>
            <a:r>
              <a:rPr lang="en-US" dirty="0"/>
              <a:t># neutrons: 18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6C4F77-ABE2-30CA-15A6-AE60757D417D}"/>
              </a:ext>
            </a:extLst>
          </p:cNvPr>
          <p:cNvSpPr txBox="1"/>
          <p:nvPr/>
        </p:nvSpPr>
        <p:spPr>
          <a:xfrm>
            <a:off x="7642913" y="5100693"/>
            <a:ext cx="336142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Configuration </a:t>
            </a:r>
            <a:r>
              <a:rPr lang="en-US" dirty="0" err="1"/>
              <a:t>électronique</a:t>
            </a:r>
            <a:r>
              <a:rPr lang="en-US" dirty="0"/>
              <a:t> : </a:t>
            </a:r>
            <a:endParaRPr lang="en-US"/>
          </a:p>
          <a:p>
            <a:pPr marL="285750" indent="-285750">
              <a:buFont typeface="Arial"/>
              <a:buChar char="•"/>
            </a:pPr>
            <a:r>
              <a:rPr lang="en-US" dirty="0"/>
              <a:t>)2é)8é)7é</a:t>
            </a:r>
          </a:p>
        </p:txBody>
      </p:sp>
      <p:sp>
        <p:nvSpPr>
          <p:cNvPr id="5" name="Flowchart: Connector 4">
            <a:extLst>
              <a:ext uri="{FF2B5EF4-FFF2-40B4-BE49-F238E27FC236}">
                <a16:creationId xmlns:a16="http://schemas.microsoft.com/office/drawing/2014/main" id="{78276885-F657-DAF0-02FC-BC745E2154DE}"/>
              </a:ext>
            </a:extLst>
          </p:cNvPr>
          <p:cNvSpPr/>
          <p:nvPr/>
        </p:nvSpPr>
        <p:spPr>
          <a:xfrm flipH="1">
            <a:off x="7578797" y="321473"/>
            <a:ext cx="3407433" cy="3393055"/>
          </a:xfrm>
          <a:prstGeom prst="flowChartConnector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6CF5034A-E393-27CE-DE67-5DB9DE4833AC}"/>
              </a:ext>
            </a:extLst>
          </p:cNvPr>
          <p:cNvSpPr/>
          <p:nvPr/>
        </p:nvSpPr>
        <p:spPr>
          <a:xfrm flipH="1">
            <a:off x="8225777" y="867810"/>
            <a:ext cx="2185358" cy="2300376"/>
          </a:xfrm>
          <a:prstGeom prst="flowChartConnector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10560361-6D0F-C127-D2D1-4D567C84C920}"/>
              </a:ext>
            </a:extLst>
          </p:cNvPr>
          <p:cNvSpPr/>
          <p:nvPr/>
        </p:nvSpPr>
        <p:spPr>
          <a:xfrm flipH="1">
            <a:off x="8412683" y="1112227"/>
            <a:ext cx="1811548" cy="1825924"/>
          </a:xfrm>
          <a:prstGeom prst="flowChartConnector">
            <a:avLst/>
          </a:prstGeom>
          <a:solidFill>
            <a:srgbClr val="FFC000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</a:rPr>
              <a:t>noyau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Chlore Cl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70</cp:revision>
  <dcterms:created xsi:type="dcterms:W3CDTF">2024-01-22T14:31:36Z</dcterms:created>
  <dcterms:modified xsi:type="dcterms:W3CDTF">2024-01-22T14:52:13Z</dcterms:modified>
</cp:coreProperties>
</file>