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66" r:id="rId6"/>
    <p:sldId id="259" r:id="rId7"/>
    <p:sldId id="267" r:id="rId8"/>
    <p:sldId id="260" r:id="rId9"/>
    <p:sldId id="268" r:id="rId10"/>
    <p:sldId id="261" r:id="rId11"/>
    <p:sldId id="269" r:id="rId12"/>
    <p:sldId id="262" r:id="rId13"/>
    <p:sldId id="270" r:id="rId14"/>
    <p:sldId id="263" r:id="rId15"/>
    <p:sldId id="271" r:id="rId16"/>
    <p:sldId id="264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BF6D6C-59CF-4A67-8544-8CB8D8BAA74D}" v="296" dt="2023-12-01T20:24:53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.xml" Id="rId3" /><Relationship Type="http://schemas.openxmlformats.org/officeDocument/2006/relationships/theme" Target="theme/theme1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viewProps" Target="viewProps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microsoft.com/office/2015/10/relationships/revisionInfo" Target="revisionInfo.xml" Id="rId24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9.xml" Id="rId10" /><Relationship Type="http://schemas.openxmlformats.org/officeDocument/2006/relationships/presProps" Target="presProps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tableStyles" Target="tableStyles.xml" Id="rId22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contraception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Fait par </a:t>
            </a:r>
            <a:r>
              <a:rPr lang="en-US" dirty="0" err="1">
                <a:cs typeface="Calibri"/>
              </a:rPr>
              <a:t>Maély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Giguère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5FD47-89F6-97B3-5E0D-01E0BAAB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Question 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AE0AF-742B-9C25-8361-C59BA91B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 quoi resemble un </a:t>
            </a:r>
            <a:r>
              <a:rPr lang="en-US" dirty="0" err="1">
                <a:cs typeface="Calibri"/>
              </a:rPr>
              <a:t>stérilet</a:t>
            </a:r>
            <a:r>
              <a:rPr lang="en-US" dirty="0">
                <a:cs typeface="Calibri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162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aut-il craindre le stérilet Mirena ? | La Presse">
            <a:extLst>
              <a:ext uri="{FF2B5EF4-FFF2-40B4-BE49-F238E27FC236}">
                <a16:creationId xmlns:a16="http://schemas.microsoft.com/office/drawing/2014/main" id="{C308D4D5-A9AF-6608-4708-6D394DBDFE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806344-2F24-C0B7-BE6C-DB4B8CD2E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Rep: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499CF-5060-6EFC-FAAE-99516D5A7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Il est en forme de T.</a:t>
            </a:r>
          </a:p>
        </p:txBody>
      </p:sp>
    </p:spTree>
    <p:extLst>
      <p:ext uri="{BB962C8B-B14F-4D97-AF65-F5344CB8AC3E}">
        <p14:creationId xmlns:p14="http://schemas.microsoft.com/office/powerpoint/2010/main" val="2165514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5FD47-89F6-97B3-5E0D-01E0BAAB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Question 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AE0AF-742B-9C25-8361-C59BA91B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Qu'est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ce</a:t>
            </a:r>
            <a:r>
              <a:rPr lang="en-US" dirty="0">
                <a:cs typeface="Calibri"/>
              </a:rPr>
              <a:t> que </a:t>
            </a:r>
            <a:r>
              <a:rPr lang="en-US" dirty="0" err="1">
                <a:cs typeface="Calibri"/>
              </a:rPr>
              <a:t>c'est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vasectomie</a:t>
            </a:r>
            <a:r>
              <a:rPr lang="en-US" dirty="0">
                <a:cs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38531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Vasectomie : la contraception définitive se conjugue au masculin -  centrepresseaveyron.fr">
            <a:extLst>
              <a:ext uri="{FF2B5EF4-FFF2-40B4-BE49-F238E27FC236}">
                <a16:creationId xmlns:a16="http://schemas.microsoft.com/office/drawing/2014/main" id="{E17E8B3E-B685-17E8-A96D-55F88CF722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4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806344-2F24-C0B7-BE6C-DB4B8CD2E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Rep: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499CF-5060-6EFC-FAAE-99516D5A7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Une opération.</a:t>
            </a:r>
          </a:p>
        </p:txBody>
      </p:sp>
    </p:spTree>
    <p:extLst>
      <p:ext uri="{BB962C8B-B14F-4D97-AF65-F5344CB8AC3E}">
        <p14:creationId xmlns:p14="http://schemas.microsoft.com/office/powerpoint/2010/main" val="2122767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5FD47-89F6-97B3-5E0D-01E0BAAB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Question 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AE0AF-742B-9C25-8361-C59BA91B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Qu'est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ce</a:t>
            </a:r>
            <a:r>
              <a:rPr lang="en-US" dirty="0">
                <a:cs typeface="Calibri"/>
              </a:rPr>
              <a:t> que </a:t>
            </a:r>
            <a:r>
              <a:rPr lang="en-US" dirty="0" err="1">
                <a:cs typeface="Calibri"/>
              </a:rPr>
              <a:t>c'est</a:t>
            </a:r>
            <a:r>
              <a:rPr lang="en-US" dirty="0">
                <a:cs typeface="Calibri"/>
              </a:rPr>
              <a:t> un </a:t>
            </a:r>
            <a:r>
              <a:rPr lang="en-US" dirty="0" err="1">
                <a:cs typeface="Calibri"/>
              </a:rPr>
              <a:t>contraceptif</a:t>
            </a:r>
            <a:r>
              <a:rPr lang="en-US" dirty="0">
                <a:cs typeface="Calibri"/>
              </a:rPr>
              <a:t> injectable?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97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ntraceptive injection: how it works and potential side-effects">
            <a:extLst>
              <a:ext uri="{FF2B5EF4-FFF2-40B4-BE49-F238E27FC236}">
                <a16:creationId xmlns:a16="http://schemas.microsoft.com/office/drawing/2014/main" id="{F085B80D-05D7-E1CC-3567-14850B1910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806344-2F24-C0B7-BE6C-DB4B8CD2E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Rep: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499CF-5060-6EFC-FAAE-99516D5A7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Un injecté.</a:t>
            </a:r>
          </a:p>
        </p:txBody>
      </p:sp>
    </p:spTree>
    <p:extLst>
      <p:ext uri="{BB962C8B-B14F-4D97-AF65-F5344CB8AC3E}">
        <p14:creationId xmlns:p14="http://schemas.microsoft.com/office/powerpoint/2010/main" val="1630800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5FD47-89F6-97B3-5E0D-01E0BAAB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Question 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AE0AF-742B-9C25-8361-C59BA91B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Qu'est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ce</a:t>
            </a:r>
            <a:r>
              <a:rPr lang="en-US" dirty="0">
                <a:cs typeface="Calibri"/>
              </a:rPr>
              <a:t> que </a:t>
            </a:r>
            <a:r>
              <a:rPr lang="en-US" dirty="0" err="1">
                <a:cs typeface="Calibri"/>
              </a:rPr>
              <a:t>c'est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qu'une</a:t>
            </a:r>
            <a:r>
              <a:rPr lang="en-US" dirty="0">
                <a:cs typeface="Calibri"/>
              </a:rPr>
              <a:t> ligature des </a:t>
            </a:r>
            <a:r>
              <a:rPr lang="en-US" dirty="0" err="1">
                <a:cs typeface="Calibri"/>
              </a:rPr>
              <a:t>trompes</a:t>
            </a:r>
            <a:r>
              <a:rPr lang="en-US" dirty="0">
                <a:cs typeface="Calibri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612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igature des trompes : âge, opération, prix, risques, règles">
            <a:extLst>
              <a:ext uri="{FF2B5EF4-FFF2-40B4-BE49-F238E27FC236}">
                <a16:creationId xmlns:a16="http://schemas.microsoft.com/office/drawing/2014/main" id="{9E57AFC8-EAD2-A61E-7E96-D95B92DE6D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098" b="2004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806344-2F24-C0B7-BE6C-DB4B8CD2E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Rep: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499CF-5060-6EFC-FAAE-99516D5A7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Une opération.</a:t>
            </a:r>
          </a:p>
        </p:txBody>
      </p:sp>
    </p:spTree>
    <p:extLst>
      <p:ext uri="{BB962C8B-B14F-4D97-AF65-F5344CB8AC3E}">
        <p14:creationId xmlns:p14="http://schemas.microsoft.com/office/powerpoint/2010/main" val="1019693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5FD47-89F6-97B3-5E0D-01E0BAAB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Question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AE0AF-742B-9C25-8361-C59BA91B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 quoi resemble </a:t>
            </a:r>
            <a:r>
              <a:rPr lang="en-US" dirty="0" err="1">
                <a:cs typeface="Calibri"/>
              </a:rPr>
              <a:t>une</a:t>
            </a:r>
            <a:r>
              <a:rPr lang="en-US" dirty="0">
                <a:cs typeface="Calibri"/>
              </a:rPr>
              <a:t> pilule contraceptive?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85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ilule contraceptive">
            <a:extLst>
              <a:ext uri="{FF2B5EF4-FFF2-40B4-BE49-F238E27FC236}">
                <a16:creationId xmlns:a16="http://schemas.microsoft.com/office/drawing/2014/main" id="{6DD602EB-53E0-A8EB-D2DD-A8216A8ED2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2976" b="276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806344-2F24-C0B7-BE6C-DB4B8CD2E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Rep: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499CF-5060-6EFC-FAAE-99516D5A7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A un comprimé.</a:t>
            </a:r>
          </a:p>
        </p:txBody>
      </p:sp>
    </p:spTree>
    <p:extLst>
      <p:ext uri="{BB962C8B-B14F-4D97-AF65-F5344CB8AC3E}">
        <p14:creationId xmlns:p14="http://schemas.microsoft.com/office/powerpoint/2010/main" val="1151563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5FD47-89F6-97B3-5E0D-01E0BAAB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Question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AE0AF-742B-9C25-8361-C59BA91B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 quoi resemble </a:t>
            </a:r>
            <a:r>
              <a:rPr lang="en-US" dirty="0" err="1">
                <a:cs typeface="Calibri"/>
              </a:rPr>
              <a:t>une</a:t>
            </a:r>
            <a:r>
              <a:rPr lang="en-US" dirty="0">
                <a:cs typeface="Calibri"/>
              </a:rPr>
              <a:t> pilule du </a:t>
            </a:r>
            <a:r>
              <a:rPr lang="en-US" dirty="0" err="1">
                <a:cs typeface="Calibri"/>
              </a:rPr>
              <a:t>lendemain</a:t>
            </a:r>
            <a:r>
              <a:rPr lang="en-US" dirty="0">
                <a:cs typeface="Calibri"/>
              </a:rPr>
              <a:t>?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88012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a pilule du lendemain, une contraception d'urgence">
            <a:extLst>
              <a:ext uri="{FF2B5EF4-FFF2-40B4-BE49-F238E27FC236}">
                <a16:creationId xmlns:a16="http://schemas.microsoft.com/office/drawing/2014/main" id="{DE6690F2-2D4F-834B-6F9E-9A88156B73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9091" r="19797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806344-2F24-C0B7-BE6C-DB4B8CD2E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Rep: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499CF-5060-6EFC-FAAE-99516D5A7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A un comprimé.</a:t>
            </a:r>
          </a:p>
        </p:txBody>
      </p:sp>
    </p:spTree>
    <p:extLst>
      <p:ext uri="{BB962C8B-B14F-4D97-AF65-F5344CB8AC3E}">
        <p14:creationId xmlns:p14="http://schemas.microsoft.com/office/powerpoint/2010/main" val="1258934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5FD47-89F6-97B3-5E0D-01E0BAAB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Question 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AE0AF-742B-9C25-8361-C59BA91B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 quoi resemble un condom?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536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ndom interne | Méthodes non-hormonales | Prévention et contraception |  SOS Grossesse">
            <a:extLst>
              <a:ext uri="{FF2B5EF4-FFF2-40B4-BE49-F238E27FC236}">
                <a16:creationId xmlns:a16="http://schemas.microsoft.com/office/drawing/2014/main" id="{FB92D6BC-AF87-6BE1-1B62-2E4A984959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6889" r="1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806344-2F24-C0B7-BE6C-DB4B8CD2E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Rep: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499CF-5060-6EFC-FAAE-99516D5A7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A un enveloppe.</a:t>
            </a:r>
          </a:p>
        </p:txBody>
      </p:sp>
    </p:spTree>
    <p:extLst>
      <p:ext uri="{BB962C8B-B14F-4D97-AF65-F5344CB8AC3E}">
        <p14:creationId xmlns:p14="http://schemas.microsoft.com/office/powerpoint/2010/main" val="4187874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5FD47-89F6-97B3-5E0D-01E0BAAB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Question 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AE0AF-742B-9C25-8361-C59BA91B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 quoi resemble un timbre </a:t>
            </a:r>
            <a:r>
              <a:rPr lang="en-US" dirty="0" err="1">
                <a:cs typeface="Calibri"/>
              </a:rPr>
              <a:t>contraceptif</a:t>
            </a:r>
            <a:r>
              <a:rPr lang="en-US" dirty="0">
                <a:cs typeface="Calibri"/>
              </a:rPr>
              <a:t>?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092976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atch contraceptif: prix, avis, inconvénients, avantages...">
            <a:extLst>
              <a:ext uri="{FF2B5EF4-FFF2-40B4-BE49-F238E27FC236}">
                <a16:creationId xmlns:a16="http://schemas.microsoft.com/office/drawing/2014/main" id="{B4006DA0-2B0C-A7E8-BBAC-AF83A4E58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2061" b="1318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806344-2F24-C0B7-BE6C-DB4B8CD2E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Rep: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499CF-5060-6EFC-FAAE-99516D5A7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A un timbre.</a:t>
            </a:r>
          </a:p>
        </p:txBody>
      </p:sp>
    </p:spTree>
    <p:extLst>
      <p:ext uri="{BB962C8B-B14F-4D97-AF65-F5344CB8AC3E}">
        <p14:creationId xmlns:p14="http://schemas.microsoft.com/office/powerpoint/2010/main" val="1977922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contraception</vt:lpstr>
      <vt:lpstr>Question 1</vt:lpstr>
      <vt:lpstr>Rep:</vt:lpstr>
      <vt:lpstr>Question 2</vt:lpstr>
      <vt:lpstr>Rep:</vt:lpstr>
      <vt:lpstr>Question 3</vt:lpstr>
      <vt:lpstr>Rep:</vt:lpstr>
      <vt:lpstr>Question 4</vt:lpstr>
      <vt:lpstr>Rep:</vt:lpstr>
      <vt:lpstr>Question 5</vt:lpstr>
      <vt:lpstr>Rep:</vt:lpstr>
      <vt:lpstr>Question 6</vt:lpstr>
      <vt:lpstr>Rep:</vt:lpstr>
      <vt:lpstr>Question 7</vt:lpstr>
      <vt:lpstr>Rep:</vt:lpstr>
      <vt:lpstr>Question 8</vt:lpstr>
      <vt:lpstr>Rep: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104</cp:revision>
  <dcterms:created xsi:type="dcterms:W3CDTF">2023-12-01T20:04:48Z</dcterms:created>
  <dcterms:modified xsi:type="dcterms:W3CDTF">2023-12-01T20:25:00Z</dcterms:modified>
</cp:coreProperties>
</file>