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3T19:06:06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3T19:06:06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3T19:06:07.4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 24575,'-6'5'0,"-6"8"0,-7 6 0,0 0-8191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3T19:06:08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24575,'0'6'0,"0"6"0,5 7 0,2 0-8191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3T19:05:53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24575,'1'1'0,"-1"0"0,0 0 0,1 0 0,-1 0 0,1 0 0,0 0 0,-1-1 0,1 1 0,0 0 0,-1 0 0,1 0 0,0-1 0,0 1 0,-1-1 0,1 1 0,0 0 0,0-1 0,0 1 0,0-1 0,0 0 0,0 1 0,0-1 0,0 0 0,2 1 0,30 5 0,-30-5 0,64 4 0,-1-2 0,1-4 0,110-14 0,28 0 0,-101 11 0,1 4 0,0 5 0,168 30 0,642 182 0,-776-187 0,1-6 0,1-6 0,171 0 0,2219-21 0,-2477 5 0,61 11 0,45 3 0,137 3 0,139-6 0,-29-2 0,122 28 0,156-28 0,-192-10 0,-162 30 0,-63-3 0,224 33 0,75 3 0,-292-49 12,219 2-1389,-470-17-5449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A5203-634A-E1DB-5FD7-8749D5B57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D6227F-9690-791F-7B8F-DF732D18E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7192C0-DB16-39D2-125B-4C956A59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70279B-5F7E-37B1-0870-4A8FAF51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93D4BA-812D-BE88-DDDE-452EDB14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573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D2D264-6EBF-11B5-28CD-085397353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6C49DA-8FB4-511A-EB12-D3BA971DB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E0CD99-3480-30A6-A6E7-40EFA0AC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844C1A-7EF3-D4E0-2C59-673650A3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1165D1-80BF-2BB3-F840-E27BA2C3F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12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492F696-87EA-57A7-904A-7FD0A2615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6164B3-62B8-A8B9-3780-3999549E5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17C692-FB33-9EF7-7BBA-9347BF72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35CBF-82A3-3D88-D679-5C8569C6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5BE615-C6E5-52A4-274C-3F1CA288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89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59EED-FA3F-5E40-7064-38568CAE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4670B3-C95C-A95C-3C10-C751F2EC5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6FCAC-AB22-181A-D7EE-E8E159FF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97F89-65E8-75E5-A229-B2D5699FB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467A41-1BF5-AD0C-FB63-DFF8517EA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733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06566-D93E-8329-F751-0E978EA7C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37C784-2B9F-E33E-5E2C-651FD8A43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69E2CD-17BC-E761-A612-CF848969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AF4E7B-691C-6AFA-41A8-7974B9AFF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8C0755-D1C1-E2CF-9394-C4E60DDE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481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D850C-3FD6-F6A8-A5F9-E9E916E53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8A1324-8747-53D0-42CC-F55C2149A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581C02-32E4-00FB-D485-DB8A451A2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AF1873-6DFC-ECC8-46D8-2AB6E28F2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9306CA-27E1-078B-EC82-22A96C9B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B65A1C-0D87-8ED2-5B63-8D1AFA111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231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3098B-CDF2-4877-CB0B-53DB17AE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80FCD6-C569-0848-A9B4-07AD720EF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132F38-206B-D4F8-C536-3098BF11E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11F50B-402A-2185-FFCF-229D92095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493D74-AEA3-5C90-CEE6-69A213BE0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166C1B-2142-1A9F-C790-589F94842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64F7DD1-6AE3-269F-426F-DDF05D00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745698-C577-B318-6ED2-44BC2911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577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2DEE2-7013-B13D-FE1E-A5F5B5CA1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B07DDD-ED10-5333-6474-CB5137BBA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52EEE9-2C28-0331-A868-D3758E49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8FB8BC-EF35-3E7C-17A3-17EC7815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953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D7EB01-2DC0-B5F1-D9F4-11100351D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28705D-414C-89B1-FD52-795E729D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38D578-4F59-9249-B927-5641888C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492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030D5-229A-E521-3934-847EFCA81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3E3453-1365-E864-590C-009AFC9EC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D96914-D883-424D-886C-B3C7F5D1B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B05D33-5658-2432-3239-121C210F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8F1E9E-F14F-3EE7-CB53-8589E34D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C7F8-7507-B1D9-F0E0-26E9292D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026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1D4102-FF9E-791A-A71E-1C25ACF9A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DAD0B50-2FCA-D0D3-A181-9B1C4C0BC2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C27704-B21A-7860-8ABA-B816C89D0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D2A2C5-12D6-E0CF-05C1-5FE59DFAE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1C9F78-1541-66EB-7144-A6979958A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4579FB-A135-5D3A-4226-32647E0F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04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6FCF85D-0F9E-135B-2C7B-3952E53B9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565C08-5557-8158-ABB6-69AFDA211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F4904B-A50D-7DB2-D1B4-59276ACAB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2C61-3A26-4218-AA12-1D76847E6B41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F0BBD2-8BF7-699F-776C-1AE563B34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36A98B-9673-6BDA-060B-21CED8B5E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2D70-75DB-47E5-AAD0-C5291AA95F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39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48DCD-4E83-B722-D750-36DBE13DF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6063"/>
            <a:ext cx="9144000" cy="1204137"/>
          </a:xfrm>
        </p:spPr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5D347E-276B-360C-78C6-0AB7DDF46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50741"/>
            <a:ext cx="9144000" cy="3507059"/>
          </a:xfrm>
        </p:spPr>
        <p:txBody>
          <a:bodyPr>
            <a:normAutofit/>
          </a:bodyPr>
          <a:lstStyle/>
          <a:p>
            <a:r>
              <a:rPr lang="fr-CA" dirty="0"/>
              <a:t>Fait </a:t>
            </a:r>
            <a:r>
              <a:rPr lang="fr-CA" dirty="0" err="1"/>
              <a:t>par:Maély</a:t>
            </a:r>
            <a:endParaRPr lang="fr-CA" dirty="0"/>
          </a:p>
          <a:p>
            <a:r>
              <a:rPr lang="fr-CA" dirty="0"/>
              <a:t>22 janvier</a:t>
            </a:r>
          </a:p>
          <a:p>
            <a:r>
              <a:rPr lang="fr-CA" dirty="0"/>
              <a:t>MSI</a:t>
            </a:r>
          </a:p>
        </p:txBody>
      </p:sp>
      <p:pic>
        <p:nvPicPr>
          <p:cNvPr id="1028" name="Picture 4" descr="Équation diophantienne — Wikipédia">
            <a:extLst>
              <a:ext uri="{FF2B5EF4-FFF2-40B4-BE49-F238E27FC236}">
                <a16:creationId xmlns:a16="http://schemas.microsoft.com/office/drawing/2014/main" id="{7EE1838D-1C0D-E48E-3999-EEA8A51A0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458788"/>
            <a:ext cx="20955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Alexandrie images vectorielles, Alexandrie vecteurs libres de droits |  Depositphotos">
            <a:extLst>
              <a:ext uri="{FF2B5EF4-FFF2-40B4-BE49-F238E27FC236}">
                <a16:creationId xmlns:a16="http://schemas.microsoft.com/office/drawing/2014/main" id="{9BE77E6D-9250-F217-CAFE-9B126B1670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8" name="Picture 14" descr="Où se trouve Alexandrie sur la carte du monde | Où se trouve">
            <a:extLst>
              <a:ext uri="{FF2B5EF4-FFF2-40B4-BE49-F238E27FC236}">
                <a16:creationId xmlns:a16="http://schemas.microsoft.com/office/drawing/2014/main" id="{90485E10-8E62-A0AB-3D23-8CB5AC98F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331" y="1172880"/>
            <a:ext cx="3144492" cy="175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59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A2D53-64D2-6D24-D33E-BB5AACD6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E4A213-8853-CA03-5916-13609D894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Village: Alexandrie</a:t>
            </a:r>
          </a:p>
          <a:p>
            <a:endParaRPr lang="fr-CA" dirty="0"/>
          </a:p>
        </p:txBody>
      </p:sp>
      <p:pic>
        <p:nvPicPr>
          <p:cNvPr id="4" name="Picture 14" descr="Où se trouve Alexandrie sur la carte du monde | Où se trouve">
            <a:extLst>
              <a:ext uri="{FF2B5EF4-FFF2-40B4-BE49-F238E27FC236}">
                <a16:creationId xmlns:a16="http://schemas.microsoft.com/office/drawing/2014/main" id="{BD8EA091-B6E4-BD57-9857-3BF28E25C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753" y="1690688"/>
            <a:ext cx="5472055" cy="305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26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50A008-A958-C48D-5B5F-632CF872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02E1D5-A730-CB71-E929-5300BCB30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Période de temps= 200 AV J-c</a:t>
            </a:r>
          </a:p>
        </p:txBody>
      </p:sp>
      <p:pic>
        <p:nvPicPr>
          <p:cNvPr id="2050" name="Picture 2" descr="Equations - L'âge de Diophante">
            <a:extLst>
              <a:ext uri="{FF2B5EF4-FFF2-40B4-BE49-F238E27FC236}">
                <a16:creationId xmlns:a16="http://schemas.microsoft.com/office/drawing/2014/main" id="{C51C05A1-E348-8F42-6359-FEFE5D296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042" y="2620220"/>
            <a:ext cx="7859217" cy="2553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7F7370ED-F1C3-4E4B-7B7C-0241AB23BCA7}"/>
                  </a:ext>
                </a:extLst>
              </p14:cNvPr>
              <p14:cNvContentPartPr/>
              <p14:nvPr/>
            </p14:nvContentPartPr>
            <p14:xfrm>
              <a:off x="5898661" y="3300620"/>
              <a:ext cx="360" cy="360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7F7370ED-F1C3-4E4B-7B7C-0241AB23BC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90021" y="32916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5BC71B24-BF3C-4512-06AA-504BE2977E1C}"/>
                  </a:ext>
                </a:extLst>
              </p14:cNvPr>
              <p14:cNvContentPartPr/>
              <p14:nvPr/>
            </p14:nvContentPartPr>
            <p14:xfrm>
              <a:off x="5374861" y="3412220"/>
              <a:ext cx="360" cy="36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5BC71B24-BF3C-4512-06AA-504BE2977E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6221" y="34032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6F3833E9-8037-362F-A401-71FE67F16B45}"/>
                  </a:ext>
                </a:extLst>
              </p14:cNvPr>
              <p14:cNvContentPartPr/>
              <p14:nvPr/>
            </p14:nvContentPartPr>
            <p14:xfrm>
              <a:off x="2488741" y="3277940"/>
              <a:ext cx="20520" cy="20520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6F3833E9-8037-362F-A401-71FE67F16B4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80101" y="3269300"/>
                <a:ext cx="3816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36204ECC-8F7F-0C8A-3F31-AFF859CF0638}"/>
                  </a:ext>
                </a:extLst>
              </p14:cNvPr>
              <p14:cNvContentPartPr/>
              <p14:nvPr/>
            </p14:nvContentPartPr>
            <p14:xfrm>
              <a:off x="903301" y="2620220"/>
              <a:ext cx="4680" cy="20520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36204ECC-8F7F-0C8A-3F31-AFF859CF063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4301" y="2611220"/>
                <a:ext cx="22320" cy="3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589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A6F75-6CAD-86DA-027F-B7DE3B1C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6D173C-2D11-A4A5-F85E-BC6609259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Son </a:t>
            </a:r>
            <a:r>
              <a:rPr lang="fr-CA" dirty="0" err="1"/>
              <a:t>oeuvre</a:t>
            </a:r>
            <a:endParaRPr lang="fr-CA" dirty="0"/>
          </a:p>
        </p:txBody>
      </p:sp>
      <p:pic>
        <p:nvPicPr>
          <p:cNvPr id="4098" name="Picture 2" descr="Équation diophantienne — Wikipédia">
            <a:extLst>
              <a:ext uri="{FF2B5EF4-FFF2-40B4-BE49-F238E27FC236}">
                <a16:creationId xmlns:a16="http://schemas.microsoft.com/office/drawing/2014/main" id="{B9B72F08-82CB-EEE7-27CB-133F5866B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467" y="681037"/>
            <a:ext cx="3615501" cy="569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92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88830-B043-3FDF-588D-436299BD9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6C1F4A-2E16-C076-2135-D91420522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X+Y+Z     =20     w=11</a:t>
            </a:r>
          </a:p>
          <a:p>
            <a:pPr marL="0" indent="0">
              <a:buNone/>
            </a:pPr>
            <a:r>
              <a:rPr lang="fr-CA" dirty="0"/>
              <a:t>W+X+Y         =22     z=9</a:t>
            </a:r>
          </a:p>
          <a:p>
            <a:pPr marL="0" indent="0">
              <a:buNone/>
            </a:pPr>
            <a:r>
              <a:rPr lang="fr-CA" dirty="0"/>
              <a:t>W+X    +Z     =24     y=7                    #d’inconnues(Variable)=4</a:t>
            </a:r>
          </a:p>
          <a:p>
            <a:pPr marL="0" indent="0">
              <a:buNone/>
            </a:pPr>
            <a:r>
              <a:rPr lang="fr-CA" dirty="0"/>
              <a:t>W+    Y+Z     =27      x=4                   # équations différentes=4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3W+3X+3Y+3Z=93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EC2DE690-21E2-C046-A560-3FBA9C65DFCB}"/>
                  </a:ext>
                </a:extLst>
              </p14:cNvPr>
              <p14:cNvContentPartPr/>
              <p14:nvPr/>
            </p14:nvContentPartPr>
            <p14:xfrm>
              <a:off x="992581" y="3923780"/>
              <a:ext cx="3971520" cy="247320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EC2DE690-21E2-C046-A560-3FBA9C65DF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3581" y="3915140"/>
                <a:ext cx="3989160" cy="2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2414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534DD-2288-7AF1-92A5-A308602DF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68A6F4-1957-6CC4-D003-3046C16C9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enfance:1/6</a:t>
            </a:r>
          </a:p>
          <a:p>
            <a:r>
              <a:rPr lang="fr-CA" dirty="0"/>
              <a:t>adolescence:1/12</a:t>
            </a:r>
          </a:p>
          <a:p>
            <a:r>
              <a:rPr lang="fr-CA" dirty="0"/>
              <a:t>mariage: 1/7</a:t>
            </a:r>
          </a:p>
          <a:p>
            <a:r>
              <a:rPr lang="fr-CA" dirty="0"/>
              <a:t>sans fils:1/2</a:t>
            </a:r>
          </a:p>
          <a:p>
            <a:r>
              <a:rPr lang="fr-CA" dirty="0"/>
              <a:t>il ne vécu alors que 4 ans</a:t>
            </a:r>
          </a:p>
          <a:p>
            <a:r>
              <a:rPr lang="fr-CA" dirty="0"/>
              <a:t>Il mort a 84 ans</a:t>
            </a:r>
          </a:p>
        </p:txBody>
      </p:sp>
    </p:spTree>
    <p:extLst>
      <p:ext uri="{BB962C8B-B14F-4D97-AF65-F5344CB8AC3E}">
        <p14:creationId xmlns:p14="http://schemas.microsoft.com/office/powerpoint/2010/main" val="37572035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106</Words>
  <Application>Microsoft Office PowerPoint</Application>
  <PresentationFormat>Grand écran</PresentationFormat>
  <Paragraphs>19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Diophante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mgiguere83 Maély</dc:creator>
  <cp:lastModifiedBy>mgiguere83 Maély</cp:lastModifiedBy>
  <cp:revision>1</cp:revision>
  <dcterms:created xsi:type="dcterms:W3CDTF">2023-01-23T18:45:53Z</dcterms:created>
  <dcterms:modified xsi:type="dcterms:W3CDTF">2023-01-23T19:15:29Z</dcterms:modified>
</cp:coreProperties>
</file>