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F2BBC-0DD7-4287-AA67-E03D61AB98F7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7E6F-A48E-463A-BD98-E965ACF5826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65564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F2BBC-0DD7-4287-AA67-E03D61AB98F7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7E6F-A48E-463A-BD98-E965ACF5826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81483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F2BBC-0DD7-4287-AA67-E03D61AB98F7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7E6F-A48E-463A-BD98-E965ACF5826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66743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F2BBC-0DD7-4287-AA67-E03D61AB98F7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7E6F-A48E-463A-BD98-E965ACF5826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34648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F2BBC-0DD7-4287-AA67-E03D61AB98F7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7E6F-A48E-463A-BD98-E965ACF5826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27227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F2BBC-0DD7-4287-AA67-E03D61AB98F7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7E6F-A48E-463A-BD98-E965ACF5826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98366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F2BBC-0DD7-4287-AA67-E03D61AB98F7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7E6F-A48E-463A-BD98-E965ACF5826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74487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F2BBC-0DD7-4287-AA67-E03D61AB98F7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7E6F-A48E-463A-BD98-E965ACF5826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15792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F2BBC-0DD7-4287-AA67-E03D61AB98F7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7E6F-A48E-463A-BD98-E965ACF5826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41584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F2BBC-0DD7-4287-AA67-E03D61AB98F7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7E6F-A48E-463A-BD98-E965ACF5826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41790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F2BBC-0DD7-4287-AA67-E03D61AB98F7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7E6F-A48E-463A-BD98-E965ACF5826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6370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F2BBC-0DD7-4287-AA67-E03D61AB98F7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27E6F-A48E-463A-BD98-E965ACF5826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41634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887506" y="381607"/>
            <a:ext cx="9144000" cy="2387600"/>
          </a:xfrm>
        </p:spPr>
        <p:txBody>
          <a:bodyPr/>
          <a:lstStyle/>
          <a:p>
            <a:r>
              <a:rPr lang="fr-CA" dirty="0" err="1" smtClean="0"/>
              <a:t>fusee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-989704" y="2674190"/>
            <a:ext cx="9144000" cy="1655762"/>
          </a:xfrm>
        </p:spPr>
        <p:txBody>
          <a:bodyPr/>
          <a:lstStyle/>
          <a:p>
            <a:r>
              <a:rPr lang="fr-CA" dirty="0" smtClean="0"/>
              <a:t>Fait par: </a:t>
            </a:r>
            <a:r>
              <a:rPr lang="fr-CA" dirty="0" err="1" smtClean="0"/>
              <a:t>Maély</a:t>
            </a:r>
            <a:r>
              <a:rPr lang="fr-CA" dirty="0" smtClean="0"/>
              <a:t> </a:t>
            </a:r>
            <a:r>
              <a:rPr lang="fr-CA" dirty="0" err="1" smtClean="0"/>
              <a:t>Giguère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36326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isocèle 3"/>
          <p:cNvSpPr/>
          <p:nvPr/>
        </p:nvSpPr>
        <p:spPr>
          <a:xfrm>
            <a:off x="8154296" y="670541"/>
            <a:ext cx="1775012" cy="1265835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Rectangle 4"/>
          <p:cNvSpPr/>
          <p:nvPr/>
        </p:nvSpPr>
        <p:spPr>
          <a:xfrm>
            <a:off x="8358692" y="1936376"/>
            <a:ext cx="1366221" cy="26463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Triangle rectangle 7"/>
          <p:cNvSpPr/>
          <p:nvPr/>
        </p:nvSpPr>
        <p:spPr>
          <a:xfrm>
            <a:off x="9724913" y="3786690"/>
            <a:ext cx="753035" cy="1204858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Triangle rectangle 10"/>
          <p:cNvSpPr/>
          <p:nvPr/>
        </p:nvSpPr>
        <p:spPr>
          <a:xfrm flipH="1">
            <a:off x="7605656" y="3786690"/>
            <a:ext cx="753035" cy="1086524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Rectangle 5"/>
          <p:cNvSpPr/>
          <p:nvPr/>
        </p:nvSpPr>
        <p:spPr>
          <a:xfrm rot="5400000">
            <a:off x="6881316" y="2797902"/>
            <a:ext cx="432097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Maély</a:t>
            </a:r>
            <a:endParaRPr lang="fr-F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834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</Words>
  <Application>Microsoft Office PowerPoint</Application>
  <PresentationFormat>Grand écran</PresentationFormat>
  <Paragraphs>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fusee</vt:lpstr>
      <vt:lpstr>Présentation PowerPoint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fusee</dc:title>
  <dc:creator>CSBE</dc:creator>
  <cp:lastModifiedBy>CSBE</cp:lastModifiedBy>
  <cp:revision>2</cp:revision>
  <dcterms:created xsi:type="dcterms:W3CDTF">2022-10-12T13:10:56Z</dcterms:created>
  <dcterms:modified xsi:type="dcterms:W3CDTF">2022-10-12T13:20:37Z</dcterms:modified>
</cp:coreProperties>
</file>